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9"/>
  </p:notesMasterIdLst>
  <p:handoutMasterIdLst>
    <p:handoutMasterId r:id="rId10"/>
  </p:handoutMasterIdLst>
  <p:sldIdLst>
    <p:sldId id="6012" r:id="rId5"/>
    <p:sldId id="6013" r:id="rId6"/>
    <p:sldId id="6015" r:id="rId7"/>
    <p:sldId id="6014" r:id="rId8"/>
  </p:sldIdLst>
  <p:sldSz cx="12192000" cy="6858000"/>
  <p:notesSz cx="7104063" cy="10234613"/>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Eileena Bandelow" initials="EB" lastIdx="1" clrIdx="0">
    <p:extLst>
      <p:ext uri="{19B8F6BF-5375-455C-9EA6-DF929625EA0E}">
        <p15:presenceInfo xmlns:p15="http://schemas.microsoft.com/office/powerpoint/2012/main" userId="Eileena Bandelow"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FF00"/>
    <a:srgbClr val="E2EBE1"/>
    <a:srgbClr val="F1FFCD"/>
    <a:srgbClr val="CCFFCC"/>
    <a:srgbClr val="CCFFFF"/>
    <a:srgbClr val="66FFFF"/>
    <a:srgbClr val="3333FF"/>
    <a:srgbClr val="7F7F7F"/>
    <a:srgbClr val="FFFFCC"/>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472" autoAdjust="0"/>
    <p:restoredTop sz="94588" autoAdjust="0"/>
  </p:normalViewPr>
  <p:slideViewPr>
    <p:cSldViewPr showGuides="1">
      <p:cViewPr varScale="1">
        <p:scale>
          <a:sx n="78" d="100"/>
          <a:sy n="78" d="100"/>
        </p:scale>
        <p:origin x="168" y="60"/>
      </p:cViewPr>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00" d="100"/>
        <a:sy n="100" d="100"/>
      </p:scale>
      <p:origin x="0" y="0"/>
    </p:cViewPr>
  </p:sorterViewPr>
  <p:notesViewPr>
    <p:cSldViewPr showGuides="1">
      <p:cViewPr varScale="1">
        <p:scale>
          <a:sx n="55" d="100"/>
          <a:sy n="55" d="100"/>
        </p:scale>
        <p:origin x="2560" y="4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presProps" Target="presProps.xml"/><Relationship Id="rId2" Type="http://schemas.openxmlformats.org/officeDocument/2006/relationships/customXml" Target="../customXml/item2.xml"/><Relationship Id="rId16"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commentAuthors" Target="commentAuthors.xml"/><Relationship Id="rId5" Type="http://schemas.openxmlformats.org/officeDocument/2006/relationships/slide" Target="slides/slide1.xml"/><Relationship Id="rId15" Type="http://schemas.openxmlformats.org/officeDocument/2006/relationships/tableStyles" Target="tableStyles.xml"/><Relationship Id="rId10"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notesMaster" Target="notesMasters/notesMaster1.xml"/><Relationship Id="rId14"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aryev Vadim, GSA-GSE-SEL" userId="35058f68-cf40-4ff9-87b5-02bea35e9075" providerId="ADAL" clId="{16C69AAF-5DC1-416D-A7B6-3650F5E405AB}"/>
    <pc:docChg chg="undo custSel addSld delSld modSld">
      <pc:chgData name="Paryev Vadim, GSA-GSE-SEL" userId="35058f68-cf40-4ff9-87b5-02bea35e9075" providerId="ADAL" clId="{16C69AAF-5DC1-416D-A7B6-3650F5E405AB}" dt="2023-10-12T08:49:11.218" v="10" actId="20577"/>
      <pc:docMkLst>
        <pc:docMk/>
      </pc:docMkLst>
      <pc:sldChg chg="del">
        <pc:chgData name="Paryev Vadim, GSA-GSE-SEL" userId="35058f68-cf40-4ff9-87b5-02bea35e9075" providerId="ADAL" clId="{16C69AAF-5DC1-416D-A7B6-3650F5E405AB}" dt="2023-10-12T08:46:41.322" v="5" actId="47"/>
        <pc:sldMkLst>
          <pc:docMk/>
          <pc:sldMk cId="3315721016" sldId="412"/>
        </pc:sldMkLst>
      </pc:sldChg>
      <pc:sldChg chg="del">
        <pc:chgData name="Paryev Vadim, GSA-GSE-SEL" userId="35058f68-cf40-4ff9-87b5-02bea35e9075" providerId="ADAL" clId="{16C69AAF-5DC1-416D-A7B6-3650F5E405AB}" dt="2023-10-12T08:46:26.179" v="0" actId="47"/>
        <pc:sldMkLst>
          <pc:docMk/>
          <pc:sldMk cId="1165395512" sldId="1042"/>
        </pc:sldMkLst>
      </pc:sldChg>
      <pc:sldChg chg="del">
        <pc:chgData name="Paryev Vadim, GSA-GSE-SEL" userId="35058f68-cf40-4ff9-87b5-02bea35e9075" providerId="ADAL" clId="{16C69AAF-5DC1-416D-A7B6-3650F5E405AB}" dt="2023-10-12T08:46:26.179" v="0" actId="47"/>
        <pc:sldMkLst>
          <pc:docMk/>
          <pc:sldMk cId="290050423" sldId="5993"/>
        </pc:sldMkLst>
      </pc:sldChg>
      <pc:sldChg chg="del">
        <pc:chgData name="Paryev Vadim, GSA-GSE-SEL" userId="35058f68-cf40-4ff9-87b5-02bea35e9075" providerId="ADAL" clId="{16C69AAF-5DC1-416D-A7B6-3650F5E405AB}" dt="2023-10-12T08:46:26.179" v="0" actId="47"/>
        <pc:sldMkLst>
          <pc:docMk/>
          <pc:sldMk cId="175275372" sldId="5994"/>
        </pc:sldMkLst>
      </pc:sldChg>
      <pc:sldChg chg="del">
        <pc:chgData name="Paryev Vadim, GSA-GSE-SEL" userId="35058f68-cf40-4ff9-87b5-02bea35e9075" providerId="ADAL" clId="{16C69AAF-5DC1-416D-A7B6-3650F5E405AB}" dt="2023-10-12T08:46:26.179" v="0" actId="47"/>
        <pc:sldMkLst>
          <pc:docMk/>
          <pc:sldMk cId="3115412091" sldId="5995"/>
        </pc:sldMkLst>
      </pc:sldChg>
      <pc:sldChg chg="del">
        <pc:chgData name="Paryev Vadim, GSA-GSE-SEL" userId="35058f68-cf40-4ff9-87b5-02bea35e9075" providerId="ADAL" clId="{16C69AAF-5DC1-416D-A7B6-3650F5E405AB}" dt="2023-10-12T08:46:26.179" v="0" actId="47"/>
        <pc:sldMkLst>
          <pc:docMk/>
          <pc:sldMk cId="2000938316" sldId="5996"/>
        </pc:sldMkLst>
      </pc:sldChg>
      <pc:sldChg chg="del">
        <pc:chgData name="Paryev Vadim, GSA-GSE-SEL" userId="35058f68-cf40-4ff9-87b5-02bea35e9075" providerId="ADAL" clId="{16C69AAF-5DC1-416D-A7B6-3650F5E405AB}" dt="2023-10-12T08:46:28.052" v="1" actId="47"/>
        <pc:sldMkLst>
          <pc:docMk/>
          <pc:sldMk cId="1164776742" sldId="5997"/>
        </pc:sldMkLst>
      </pc:sldChg>
      <pc:sldChg chg="del">
        <pc:chgData name="Paryev Vadim, GSA-GSE-SEL" userId="35058f68-cf40-4ff9-87b5-02bea35e9075" providerId="ADAL" clId="{16C69AAF-5DC1-416D-A7B6-3650F5E405AB}" dt="2023-10-12T08:46:26.179" v="0" actId="47"/>
        <pc:sldMkLst>
          <pc:docMk/>
          <pc:sldMk cId="1105726157" sldId="5998"/>
        </pc:sldMkLst>
      </pc:sldChg>
      <pc:sldChg chg="del">
        <pc:chgData name="Paryev Vadim, GSA-GSE-SEL" userId="35058f68-cf40-4ff9-87b5-02bea35e9075" providerId="ADAL" clId="{16C69AAF-5DC1-416D-A7B6-3650F5E405AB}" dt="2023-10-12T08:46:28.052" v="1" actId="47"/>
        <pc:sldMkLst>
          <pc:docMk/>
          <pc:sldMk cId="45836360" sldId="6001"/>
        </pc:sldMkLst>
      </pc:sldChg>
      <pc:sldChg chg="del">
        <pc:chgData name="Paryev Vadim, GSA-GSE-SEL" userId="35058f68-cf40-4ff9-87b5-02bea35e9075" providerId="ADAL" clId="{16C69AAF-5DC1-416D-A7B6-3650F5E405AB}" dt="2023-10-12T08:46:28.052" v="1" actId="47"/>
        <pc:sldMkLst>
          <pc:docMk/>
          <pc:sldMk cId="2585796666" sldId="6002"/>
        </pc:sldMkLst>
      </pc:sldChg>
      <pc:sldChg chg="del">
        <pc:chgData name="Paryev Vadim, GSA-GSE-SEL" userId="35058f68-cf40-4ff9-87b5-02bea35e9075" providerId="ADAL" clId="{16C69AAF-5DC1-416D-A7B6-3650F5E405AB}" dt="2023-10-12T08:46:28.052" v="1" actId="47"/>
        <pc:sldMkLst>
          <pc:docMk/>
          <pc:sldMk cId="259632366" sldId="6003"/>
        </pc:sldMkLst>
      </pc:sldChg>
      <pc:sldChg chg="add del">
        <pc:chgData name="Paryev Vadim, GSA-GSE-SEL" userId="35058f68-cf40-4ff9-87b5-02bea35e9075" providerId="ADAL" clId="{16C69AAF-5DC1-416D-A7B6-3650F5E405AB}" dt="2023-10-12T08:46:38.478" v="4" actId="47"/>
        <pc:sldMkLst>
          <pc:docMk/>
          <pc:sldMk cId="1850440524" sldId="6004"/>
        </pc:sldMkLst>
      </pc:sldChg>
      <pc:sldChg chg="add del">
        <pc:chgData name="Paryev Vadim, GSA-GSE-SEL" userId="35058f68-cf40-4ff9-87b5-02bea35e9075" providerId="ADAL" clId="{16C69AAF-5DC1-416D-A7B6-3650F5E405AB}" dt="2023-10-12T08:46:38.478" v="4" actId="47"/>
        <pc:sldMkLst>
          <pc:docMk/>
          <pc:sldMk cId="1169131173" sldId="6006"/>
        </pc:sldMkLst>
      </pc:sldChg>
      <pc:sldChg chg="add del">
        <pc:chgData name="Paryev Vadim, GSA-GSE-SEL" userId="35058f68-cf40-4ff9-87b5-02bea35e9075" providerId="ADAL" clId="{16C69AAF-5DC1-416D-A7B6-3650F5E405AB}" dt="2023-10-12T08:46:38.478" v="4" actId="47"/>
        <pc:sldMkLst>
          <pc:docMk/>
          <pc:sldMk cId="1226183074" sldId="6007"/>
        </pc:sldMkLst>
      </pc:sldChg>
      <pc:sldChg chg="add del">
        <pc:chgData name="Paryev Vadim, GSA-GSE-SEL" userId="35058f68-cf40-4ff9-87b5-02bea35e9075" providerId="ADAL" clId="{16C69AAF-5DC1-416D-A7B6-3650F5E405AB}" dt="2023-10-12T08:46:38.478" v="4" actId="47"/>
        <pc:sldMkLst>
          <pc:docMk/>
          <pc:sldMk cId="812036471" sldId="6008"/>
        </pc:sldMkLst>
      </pc:sldChg>
      <pc:sldChg chg="del">
        <pc:chgData name="Paryev Vadim, GSA-GSE-SEL" userId="35058f68-cf40-4ff9-87b5-02bea35e9075" providerId="ADAL" clId="{16C69AAF-5DC1-416D-A7B6-3650F5E405AB}" dt="2023-10-12T08:46:28.052" v="1" actId="47"/>
        <pc:sldMkLst>
          <pc:docMk/>
          <pc:sldMk cId="558680338" sldId="6009"/>
        </pc:sldMkLst>
      </pc:sldChg>
      <pc:sldChg chg="add del">
        <pc:chgData name="Paryev Vadim, GSA-GSE-SEL" userId="35058f68-cf40-4ff9-87b5-02bea35e9075" providerId="ADAL" clId="{16C69AAF-5DC1-416D-A7B6-3650F5E405AB}" dt="2023-10-12T08:46:38.478" v="4" actId="47"/>
        <pc:sldMkLst>
          <pc:docMk/>
          <pc:sldMk cId="2891828288" sldId="6010"/>
        </pc:sldMkLst>
      </pc:sldChg>
      <pc:sldChg chg="del">
        <pc:chgData name="Paryev Vadim, GSA-GSE-SEL" userId="35058f68-cf40-4ff9-87b5-02bea35e9075" providerId="ADAL" clId="{16C69AAF-5DC1-416D-A7B6-3650F5E405AB}" dt="2023-10-12T08:46:28.052" v="1" actId="47"/>
        <pc:sldMkLst>
          <pc:docMk/>
          <pc:sldMk cId="1768665910" sldId="6011"/>
        </pc:sldMkLst>
      </pc:sldChg>
      <pc:sldChg chg="add del">
        <pc:chgData name="Paryev Vadim, GSA-GSE-SEL" userId="35058f68-cf40-4ff9-87b5-02bea35e9075" providerId="ADAL" clId="{16C69AAF-5DC1-416D-A7B6-3650F5E405AB}" dt="2023-10-12T08:46:34.335" v="3" actId="47"/>
        <pc:sldMkLst>
          <pc:docMk/>
          <pc:sldMk cId="1962922338" sldId="6012"/>
        </pc:sldMkLst>
      </pc:sldChg>
      <pc:sldChg chg="modSp mod">
        <pc:chgData name="Paryev Vadim, GSA-GSE-SEL" userId="35058f68-cf40-4ff9-87b5-02bea35e9075" providerId="ADAL" clId="{16C69AAF-5DC1-416D-A7B6-3650F5E405AB}" dt="2023-10-12T08:49:11.218" v="10" actId="20577"/>
        <pc:sldMkLst>
          <pc:docMk/>
          <pc:sldMk cId="3723821020" sldId="6015"/>
        </pc:sldMkLst>
        <pc:spChg chg="mod">
          <ac:chgData name="Paryev Vadim, GSA-GSE-SEL" userId="35058f68-cf40-4ff9-87b5-02bea35e9075" providerId="ADAL" clId="{16C69AAF-5DC1-416D-A7B6-3650F5E405AB}" dt="2023-10-12T08:49:11.218" v="10" actId="20577"/>
          <ac:spMkLst>
            <pc:docMk/>
            <pc:sldMk cId="3723821020" sldId="6015"/>
            <ac:spMk id="9" creationId="{CC39CC5D-BCCF-76D2-002E-C062B0936536}"/>
          </ac:spMkLst>
        </pc:spChg>
      </pc:sldChg>
    </pc:docChg>
  </pc:docChgLst>
</pc:chgInfo>
</file>

<file path=ppt/handoutMasters/_rels/handoutMaster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3531861" y="281519"/>
            <a:ext cx="3078427" cy="241763"/>
          </a:xfrm>
          <a:prstGeom prst="rect">
            <a:avLst/>
          </a:prstGeom>
        </p:spPr>
        <p:txBody>
          <a:bodyPr vert="horz" lIns="0" tIns="0" rIns="0" bIns="0" rtlCol="0" anchor="ctr"/>
          <a:lstStyle>
            <a:lvl1pPr algn="l">
              <a:defRPr sz="1300"/>
            </a:lvl1pPr>
          </a:lstStyle>
          <a:p>
            <a:endParaRPr lang="de-DE" sz="1100" dirty="0"/>
          </a:p>
        </p:txBody>
      </p:sp>
      <p:sp>
        <p:nvSpPr>
          <p:cNvPr id="3" name="Datumsplatzhalter 2"/>
          <p:cNvSpPr>
            <a:spLocks noGrp="1"/>
          </p:cNvSpPr>
          <p:nvPr>
            <p:ph type="dt" sz="quarter" idx="1"/>
          </p:nvPr>
        </p:nvSpPr>
        <p:spPr>
          <a:xfrm>
            <a:off x="941408" y="9711304"/>
            <a:ext cx="745833" cy="241763"/>
          </a:xfrm>
          <a:prstGeom prst="rect">
            <a:avLst/>
          </a:prstGeom>
        </p:spPr>
        <p:txBody>
          <a:bodyPr vert="horz" lIns="0" tIns="0" rIns="0" bIns="0" rtlCol="0" anchor="ctr"/>
          <a:lstStyle>
            <a:lvl1pPr algn="r">
              <a:defRPr sz="1300"/>
            </a:lvl1pPr>
          </a:lstStyle>
          <a:p>
            <a:pPr algn="l"/>
            <a:fld id="{5320D358-F853-4E66-A71E-3A9A01236113}" type="datetimeFigureOut">
              <a:rPr lang="de-DE" sz="1100"/>
              <a:pPr algn="l"/>
              <a:t>12.10.2023</a:t>
            </a:fld>
            <a:endParaRPr lang="de-DE" sz="1100" dirty="0"/>
          </a:p>
        </p:txBody>
      </p:sp>
      <p:sp>
        <p:nvSpPr>
          <p:cNvPr id="4" name="Fußzeilenplatzhalter 3"/>
          <p:cNvSpPr>
            <a:spLocks noGrp="1"/>
          </p:cNvSpPr>
          <p:nvPr>
            <p:ph type="ftr" sz="quarter" idx="2"/>
          </p:nvPr>
        </p:nvSpPr>
        <p:spPr>
          <a:xfrm>
            <a:off x="1762371" y="9711304"/>
            <a:ext cx="4847917" cy="241763"/>
          </a:xfrm>
          <a:prstGeom prst="rect">
            <a:avLst/>
          </a:prstGeom>
        </p:spPr>
        <p:txBody>
          <a:bodyPr vert="horz" lIns="0" tIns="0" rIns="0" bIns="0" rtlCol="0" anchor="ctr"/>
          <a:lstStyle>
            <a:lvl1pPr algn="l">
              <a:defRPr sz="1300"/>
            </a:lvl1pPr>
          </a:lstStyle>
          <a:p>
            <a:endParaRPr lang="de-DE" sz="1100" dirty="0"/>
          </a:p>
        </p:txBody>
      </p:sp>
      <p:sp>
        <p:nvSpPr>
          <p:cNvPr id="5" name="Foliennummernplatzhalter 4"/>
          <p:cNvSpPr>
            <a:spLocks noGrp="1"/>
          </p:cNvSpPr>
          <p:nvPr>
            <p:ph type="sldNum" sz="quarter" idx="3"/>
          </p:nvPr>
        </p:nvSpPr>
        <p:spPr>
          <a:xfrm>
            <a:off x="493775" y="9721106"/>
            <a:ext cx="372917" cy="241763"/>
          </a:xfrm>
          <a:prstGeom prst="rect">
            <a:avLst/>
          </a:prstGeom>
        </p:spPr>
        <p:txBody>
          <a:bodyPr vert="horz" lIns="0" tIns="0" rIns="0" bIns="0" rtlCol="0" anchor="ctr"/>
          <a:lstStyle>
            <a:lvl1pPr algn="r">
              <a:defRPr sz="1300"/>
            </a:lvl1pPr>
          </a:lstStyle>
          <a:p>
            <a:pPr algn="l"/>
            <a:fld id="{E5BBCCF6-F8A8-4C49-BF3D-CA1AA74CA975}" type="slidenum">
              <a:rPr lang="de-DE" sz="1100"/>
              <a:pPr algn="l"/>
              <a:t>‹#›</a:t>
            </a:fld>
            <a:endParaRPr lang="de-DE" sz="1100" dirty="0"/>
          </a:p>
        </p:txBody>
      </p:sp>
      <p:pic>
        <p:nvPicPr>
          <p:cNvPr id="6" name="Picture 5">
            <a:extLst>
              <a:ext uri="{FF2B5EF4-FFF2-40B4-BE49-F238E27FC236}">
                <a16:creationId xmlns:a16="http://schemas.microsoft.com/office/drawing/2014/main" id="{0E8D4223-8A2D-4163-820B-908A21E7093C}"/>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bwMode="gray">
          <a:xfrm>
            <a:off x="493775" y="281519"/>
            <a:ext cx="354271" cy="517284"/>
          </a:xfrm>
          <a:prstGeom prst="rect">
            <a:avLst/>
          </a:prstGeom>
        </p:spPr>
      </p:pic>
    </p:spTree>
    <p:extLst>
      <p:ext uri="{BB962C8B-B14F-4D97-AF65-F5344CB8AC3E}">
        <p14:creationId xmlns:p14="http://schemas.microsoft.com/office/powerpoint/2010/main" val="3143861194"/>
      </p:ext>
    </p:extLst>
  </p:cSld>
  <p:clrMap bg1="lt1" tx1="dk1" bg2="lt2" tx2="dk2" accent1="accent1" accent2="accent2" accent3="accent3" accent4="accent4" accent5="accent5" accent6="accent6" hlink="hlink" folHlink="folHlink"/>
  <p:extLst>
    <p:ext uri="{56416CCD-93CA-4268-BC5B-53C4BB910035}">
      <p15:sldGuideLst xmlns:p15="http://schemas.microsoft.com/office/powerpoint/2012/main">
        <p15:guide id="1" pos="313" userDrawn="1">
          <p15:clr>
            <a:srgbClr val="F26B43"/>
          </p15:clr>
        </p15:guide>
        <p15:guide id="2" pos="4165" userDrawn="1">
          <p15:clr>
            <a:srgbClr val="F26B43"/>
          </p15:clr>
        </p15:guide>
      </p15:sldGuideLst>
    </p:ext>
  </p:extLst>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Folienbildplatzhalter 3"/>
          <p:cNvSpPr>
            <a:spLocks noGrp="1" noRot="1" noChangeAspect="1"/>
          </p:cNvSpPr>
          <p:nvPr>
            <p:ph type="sldImg" idx="2"/>
          </p:nvPr>
        </p:nvSpPr>
        <p:spPr>
          <a:xfrm>
            <a:off x="247650" y="684213"/>
            <a:ext cx="6608763" cy="3717925"/>
          </a:xfrm>
          <a:prstGeom prst="rect">
            <a:avLst/>
          </a:prstGeom>
          <a:noFill/>
          <a:ln w="6350">
            <a:solidFill>
              <a:schemeClr val="accent6"/>
            </a:solidFill>
          </a:ln>
        </p:spPr>
        <p:txBody>
          <a:bodyPr vert="horz" lIns="99075" tIns="49538" rIns="99075" bIns="49538" rtlCol="0" anchor="ctr"/>
          <a:lstStyle/>
          <a:p>
            <a:endParaRPr lang="de-DE"/>
          </a:p>
        </p:txBody>
      </p:sp>
      <p:sp>
        <p:nvSpPr>
          <p:cNvPr id="5" name="Notizenplatzhalter 4"/>
          <p:cNvSpPr>
            <a:spLocks noGrp="1"/>
          </p:cNvSpPr>
          <p:nvPr>
            <p:ph type="body" sz="quarter" idx="3"/>
          </p:nvPr>
        </p:nvSpPr>
        <p:spPr>
          <a:xfrm>
            <a:off x="493775" y="4633728"/>
            <a:ext cx="6115834" cy="4835250"/>
          </a:xfrm>
          <a:prstGeom prst="rect">
            <a:avLst/>
          </a:prstGeom>
        </p:spPr>
        <p:txBody>
          <a:bodyPr vert="horz" lIns="0" tIns="0" rIns="0" bIns="0" rtlCol="0"/>
          <a:lstStyle/>
          <a:p>
            <a:pPr lvl="0"/>
            <a:r>
              <a:rPr lang="de-DE" dirty="0"/>
              <a:t>Formatvorlagen des Textmasters bearbeiten</a:t>
            </a:r>
          </a:p>
          <a:p>
            <a:pPr lvl="1"/>
            <a:r>
              <a:rPr lang="de-DE" dirty="0"/>
              <a:t>Zweite Ebene</a:t>
            </a:r>
          </a:p>
          <a:p>
            <a:pPr lvl="2"/>
            <a:r>
              <a:rPr lang="de-DE" dirty="0"/>
              <a:t>Dritte Ebene</a:t>
            </a:r>
          </a:p>
          <a:p>
            <a:pPr lvl="3"/>
            <a:r>
              <a:rPr lang="de-DE" dirty="0"/>
              <a:t>Vierte Ebene</a:t>
            </a:r>
          </a:p>
          <a:p>
            <a:pPr lvl="4"/>
            <a:r>
              <a:rPr lang="de-DE" dirty="0"/>
              <a:t>Fünfte Ebene</a:t>
            </a:r>
          </a:p>
          <a:p>
            <a:pPr lvl="5"/>
            <a:r>
              <a:rPr lang="de-DE" dirty="0"/>
              <a:t>Sechste Ebene</a:t>
            </a:r>
          </a:p>
          <a:p>
            <a:pPr lvl="6"/>
            <a:r>
              <a:rPr lang="de-DE" dirty="0"/>
              <a:t>Siebte Ebene</a:t>
            </a:r>
          </a:p>
          <a:p>
            <a:pPr lvl="7"/>
            <a:r>
              <a:rPr lang="de-DE" dirty="0"/>
              <a:t>Achte Ebene</a:t>
            </a:r>
          </a:p>
          <a:p>
            <a:pPr lvl="8"/>
            <a:r>
              <a:rPr lang="de-DE" dirty="0"/>
              <a:t>Neunte Ebene</a:t>
            </a:r>
          </a:p>
        </p:txBody>
      </p:sp>
      <p:sp>
        <p:nvSpPr>
          <p:cNvPr id="8" name="Kopfzeilenplatzhalter 1"/>
          <p:cNvSpPr>
            <a:spLocks noGrp="1"/>
          </p:cNvSpPr>
          <p:nvPr>
            <p:ph type="hdr" sz="quarter"/>
          </p:nvPr>
        </p:nvSpPr>
        <p:spPr>
          <a:xfrm>
            <a:off x="493775" y="281519"/>
            <a:ext cx="3078427" cy="241763"/>
          </a:xfrm>
          <a:prstGeom prst="rect">
            <a:avLst/>
          </a:prstGeom>
        </p:spPr>
        <p:txBody>
          <a:bodyPr vert="horz" lIns="0" tIns="0" rIns="0" bIns="0" rtlCol="0" anchor="ctr"/>
          <a:lstStyle>
            <a:lvl1pPr algn="l">
              <a:defRPr sz="1300"/>
            </a:lvl1pPr>
          </a:lstStyle>
          <a:p>
            <a:endParaRPr lang="de-DE" sz="1100" dirty="0"/>
          </a:p>
        </p:txBody>
      </p:sp>
      <p:sp>
        <p:nvSpPr>
          <p:cNvPr id="9" name="Datumsplatzhalter 2"/>
          <p:cNvSpPr>
            <a:spLocks noGrp="1"/>
          </p:cNvSpPr>
          <p:nvPr>
            <p:ph type="dt" sz="quarter" idx="1"/>
          </p:nvPr>
        </p:nvSpPr>
        <p:spPr>
          <a:xfrm>
            <a:off x="941408" y="9711304"/>
            <a:ext cx="745833" cy="241763"/>
          </a:xfrm>
          <a:prstGeom prst="rect">
            <a:avLst/>
          </a:prstGeom>
        </p:spPr>
        <p:txBody>
          <a:bodyPr vert="horz" lIns="0" tIns="0" rIns="0" bIns="0" rtlCol="0" anchor="ctr"/>
          <a:lstStyle>
            <a:lvl1pPr algn="l">
              <a:defRPr sz="1300"/>
            </a:lvl1pPr>
          </a:lstStyle>
          <a:p>
            <a:fld id="{5320D358-F853-4E66-A71E-3A9A01236113}" type="datetimeFigureOut">
              <a:rPr lang="de-DE" sz="1100" smtClean="0"/>
              <a:pPr/>
              <a:t>12.10.2023</a:t>
            </a:fld>
            <a:endParaRPr lang="de-DE" sz="1100" dirty="0"/>
          </a:p>
        </p:txBody>
      </p:sp>
      <p:sp>
        <p:nvSpPr>
          <p:cNvPr id="10" name="Fußzeilenplatzhalter 3"/>
          <p:cNvSpPr>
            <a:spLocks noGrp="1"/>
          </p:cNvSpPr>
          <p:nvPr>
            <p:ph type="ftr" sz="quarter" idx="4"/>
          </p:nvPr>
        </p:nvSpPr>
        <p:spPr>
          <a:xfrm>
            <a:off x="1761832" y="9711304"/>
            <a:ext cx="4847917" cy="241763"/>
          </a:xfrm>
          <a:prstGeom prst="rect">
            <a:avLst/>
          </a:prstGeom>
        </p:spPr>
        <p:txBody>
          <a:bodyPr vert="horz" lIns="0" tIns="0" rIns="0" bIns="0" rtlCol="0" anchor="ctr"/>
          <a:lstStyle>
            <a:lvl1pPr algn="l">
              <a:defRPr sz="1300"/>
            </a:lvl1pPr>
          </a:lstStyle>
          <a:p>
            <a:endParaRPr lang="de-DE" sz="1100" dirty="0"/>
          </a:p>
        </p:txBody>
      </p:sp>
      <p:sp>
        <p:nvSpPr>
          <p:cNvPr id="11" name="Foliennummernplatzhalter 4"/>
          <p:cNvSpPr>
            <a:spLocks noGrp="1"/>
          </p:cNvSpPr>
          <p:nvPr>
            <p:ph type="sldNum" sz="quarter" idx="5"/>
          </p:nvPr>
        </p:nvSpPr>
        <p:spPr>
          <a:xfrm>
            <a:off x="493775" y="9721106"/>
            <a:ext cx="372917" cy="241763"/>
          </a:xfrm>
          <a:prstGeom prst="rect">
            <a:avLst/>
          </a:prstGeom>
        </p:spPr>
        <p:txBody>
          <a:bodyPr vert="horz" lIns="0" tIns="0" rIns="0" bIns="0" rtlCol="0" anchor="ctr"/>
          <a:lstStyle>
            <a:lvl1pPr algn="l">
              <a:defRPr sz="1300"/>
            </a:lvl1pPr>
          </a:lstStyle>
          <a:p>
            <a:fld id="{E5BBCCF6-F8A8-4C49-BF3D-CA1AA74CA975}" type="slidenum">
              <a:rPr lang="de-DE" sz="1100" smtClean="0"/>
              <a:pPr/>
              <a:t>‹#›</a:t>
            </a:fld>
            <a:endParaRPr lang="de-DE" sz="1100" dirty="0"/>
          </a:p>
        </p:txBody>
      </p:sp>
    </p:spTree>
    <p:extLst>
      <p:ext uri="{BB962C8B-B14F-4D97-AF65-F5344CB8AC3E}">
        <p14:creationId xmlns:p14="http://schemas.microsoft.com/office/powerpoint/2010/main" val="2846198732"/>
      </p:ext>
    </p:extLst>
  </p:cSld>
  <p:clrMap bg1="lt1" tx1="dk1" bg2="lt2" tx2="dk2" accent1="accent1" accent2="accent2" accent3="accent3" accent4="accent4" accent5="accent5" accent6="accent6" hlink="hlink" folHlink="folHlink"/>
  <p:notesStyle>
    <a:lvl1pPr marL="0" algn="l" defTabSz="914400" rtl="0" eaLnBrk="1" latinLnBrk="0" hangingPunct="1">
      <a:lnSpc>
        <a:spcPct val="110000"/>
      </a:lnSpc>
      <a:spcBef>
        <a:spcPts val="400"/>
      </a:spcBef>
      <a:spcAft>
        <a:spcPts val="400"/>
      </a:spcAft>
      <a:defRPr sz="1200" b="0" kern="1200">
        <a:solidFill>
          <a:schemeClr val="tx1"/>
        </a:solidFill>
        <a:latin typeface="+mn-lt"/>
        <a:ea typeface="+mn-ea"/>
        <a:cs typeface="+mn-cs"/>
      </a:defRPr>
    </a:lvl1pPr>
    <a:lvl2pPr marL="144000" indent="-144000" algn="l" defTabSz="914400" rtl="0" eaLnBrk="1" latinLnBrk="0" hangingPunct="1">
      <a:lnSpc>
        <a:spcPct val="110000"/>
      </a:lnSpc>
      <a:spcBef>
        <a:spcPts val="100"/>
      </a:spcBef>
      <a:spcAft>
        <a:spcPts val="100"/>
      </a:spcAft>
      <a:buFont typeface="Arial" panose="020B0604020202020204" pitchFamily="34" charset="0"/>
      <a:buChar char="•"/>
      <a:defRPr sz="1200" kern="1200">
        <a:solidFill>
          <a:schemeClr val="tx1"/>
        </a:solidFill>
        <a:latin typeface="+mn-lt"/>
        <a:ea typeface="+mn-ea"/>
        <a:cs typeface="+mn-cs"/>
      </a:defRPr>
    </a:lvl2pPr>
    <a:lvl3pPr marL="288000" indent="-144000" algn="l" defTabSz="914400" rtl="0" eaLnBrk="1" latinLnBrk="0" hangingPunct="1">
      <a:lnSpc>
        <a:spcPct val="110000"/>
      </a:lnSpc>
      <a:spcBef>
        <a:spcPts val="100"/>
      </a:spcBef>
      <a:spcAft>
        <a:spcPts val="100"/>
      </a:spcAft>
      <a:buFont typeface="Symbol" panose="05050102010706020507" pitchFamily="18" charset="2"/>
      <a:buChar char="-"/>
      <a:defRPr sz="1200" kern="1200">
        <a:solidFill>
          <a:schemeClr val="tx1"/>
        </a:solidFill>
        <a:latin typeface="+mn-lt"/>
        <a:ea typeface="+mn-ea"/>
        <a:cs typeface="+mn-cs"/>
      </a:defRPr>
    </a:lvl3pPr>
    <a:lvl4pPr marL="432000" indent="-144000" algn="l" defTabSz="914400" rtl="0" eaLnBrk="1" latinLnBrk="0" hangingPunct="1">
      <a:lnSpc>
        <a:spcPct val="110000"/>
      </a:lnSpc>
      <a:spcBef>
        <a:spcPts val="100"/>
      </a:spcBef>
      <a:spcAft>
        <a:spcPts val="100"/>
      </a:spcAft>
      <a:buFont typeface="Symbol" panose="05050102010706020507" pitchFamily="18" charset="2"/>
      <a:buChar char="-"/>
      <a:defRPr sz="1200" kern="1200">
        <a:solidFill>
          <a:schemeClr val="tx1"/>
        </a:solidFill>
        <a:latin typeface="+mn-lt"/>
        <a:ea typeface="+mn-ea"/>
        <a:cs typeface="+mn-cs"/>
      </a:defRPr>
    </a:lvl4pPr>
    <a:lvl5pPr marL="576000" indent="-144000" algn="l" defTabSz="914400" rtl="0" eaLnBrk="1" latinLnBrk="0" hangingPunct="1">
      <a:lnSpc>
        <a:spcPct val="110000"/>
      </a:lnSpc>
      <a:spcBef>
        <a:spcPts val="100"/>
      </a:spcBef>
      <a:spcAft>
        <a:spcPts val="100"/>
      </a:spcAft>
      <a:buFont typeface="Symbol" panose="05050102010706020507" pitchFamily="18" charset="2"/>
      <a:buChar char="-"/>
      <a:defRPr sz="1200" kern="1200">
        <a:solidFill>
          <a:schemeClr val="tx1"/>
        </a:solidFill>
        <a:latin typeface="+mn-lt"/>
        <a:ea typeface="+mn-ea"/>
        <a:cs typeface="+mn-cs"/>
      </a:defRPr>
    </a:lvl5pPr>
    <a:lvl6pPr marL="576000" indent="-144000" algn="l" defTabSz="914400" rtl="0" eaLnBrk="1" latinLnBrk="0" hangingPunct="1">
      <a:lnSpc>
        <a:spcPct val="110000"/>
      </a:lnSpc>
      <a:spcBef>
        <a:spcPts val="100"/>
      </a:spcBef>
      <a:spcAft>
        <a:spcPts val="100"/>
      </a:spcAft>
      <a:buFont typeface="Symbol" panose="05050102010706020507" pitchFamily="18" charset="2"/>
      <a:buChar char="-"/>
      <a:defRPr sz="1200" kern="1200">
        <a:solidFill>
          <a:schemeClr val="tx1"/>
        </a:solidFill>
        <a:latin typeface="+mn-lt"/>
        <a:ea typeface="+mn-ea"/>
        <a:cs typeface="+mn-cs"/>
      </a:defRPr>
    </a:lvl6pPr>
    <a:lvl7pPr marL="576000" indent="-144000" algn="l" defTabSz="914400" rtl="0" eaLnBrk="1" latinLnBrk="0" hangingPunct="1">
      <a:lnSpc>
        <a:spcPct val="110000"/>
      </a:lnSpc>
      <a:spcBef>
        <a:spcPts val="100"/>
      </a:spcBef>
      <a:spcAft>
        <a:spcPts val="100"/>
      </a:spcAft>
      <a:buFont typeface="Symbol" panose="05050102010706020507" pitchFamily="18" charset="2"/>
      <a:buChar char="-"/>
      <a:defRPr sz="1200" kern="1200">
        <a:solidFill>
          <a:schemeClr val="tx1"/>
        </a:solidFill>
        <a:latin typeface="+mn-lt"/>
        <a:ea typeface="+mn-ea"/>
        <a:cs typeface="+mn-cs"/>
      </a:defRPr>
    </a:lvl7pPr>
    <a:lvl8pPr marL="576000" indent="-144000" algn="l" defTabSz="914400" rtl="0" eaLnBrk="1" latinLnBrk="0" hangingPunct="1">
      <a:lnSpc>
        <a:spcPct val="110000"/>
      </a:lnSpc>
      <a:spcBef>
        <a:spcPts val="100"/>
      </a:spcBef>
      <a:spcAft>
        <a:spcPts val="100"/>
      </a:spcAft>
      <a:buFont typeface="Symbol" panose="05050102010706020507" pitchFamily="18" charset="2"/>
      <a:buChar char="-"/>
      <a:defRPr sz="1200" kern="1200">
        <a:solidFill>
          <a:schemeClr val="tx1"/>
        </a:solidFill>
        <a:latin typeface="+mn-lt"/>
        <a:ea typeface="+mn-ea"/>
        <a:cs typeface="+mn-cs"/>
      </a:defRPr>
    </a:lvl8pPr>
    <a:lvl9pPr marL="576000" indent="-144000" algn="l" defTabSz="914400" rtl="0" eaLnBrk="1" latinLnBrk="0" hangingPunct="1">
      <a:lnSpc>
        <a:spcPct val="110000"/>
      </a:lnSpc>
      <a:spcBef>
        <a:spcPts val="100"/>
      </a:spcBef>
      <a:spcAft>
        <a:spcPts val="100"/>
      </a:spcAft>
      <a:buFont typeface="Symbol" panose="05050102010706020507" pitchFamily="18" charset="2"/>
      <a:buChar char="-"/>
      <a:defRPr sz="1200" kern="1200">
        <a:solidFill>
          <a:schemeClr val="tx1"/>
        </a:solidFill>
        <a:latin typeface="+mn-lt"/>
        <a:ea typeface="+mn-ea"/>
        <a:cs typeface="+mn-cs"/>
      </a:defRPr>
    </a:lvl9pPr>
  </p:notesStyle>
  <p:extLst>
    <p:ext uri="{620B2872-D7B9-4A21-9093-7833F8D536E1}">
      <p15:sldGuideLst xmlns:p15="http://schemas.microsoft.com/office/powerpoint/2012/main">
        <p15:guide id="1" pos="313" userDrawn="1">
          <p15:clr>
            <a:srgbClr val="F26B43"/>
          </p15:clr>
        </p15:guide>
        <p15:guide id="2" pos="4165"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a:lnSpc>
                    <a:spcPct val="107000"/>
                  </a:lnSpc>
                  <a:spcAft>
                    <a:spcPts val="800"/>
                  </a:spcAft>
                </a:pPr>
                <a:r>
                  <a:rPr lang="en-US"/>
                  <a:t>There are two issues as we have mentioned.</a:t>
                </a:r>
              </a:p>
              <a:p>
                <a:pPr>
                  <a:lnSpc>
                    <a:spcPct val="107000"/>
                  </a:lnSpc>
                  <a:spcAft>
                    <a:spcPts val="800"/>
                  </a:spcAft>
                </a:pPr>
                <a:r>
                  <a:rPr lang="en-US"/>
                  <a:t>The first issue is the </a:t>
                </a:r>
                <a:r>
                  <a:rPr lang="en-US" u="sng"/>
                  <a:t>lack of certificate validation of file server</a:t>
                </a:r>
                <a:r>
                  <a:rPr lang="en-US"/>
                  <a:t>. It is  specific by phone manufacturer. In China, we have found three manufacturers have this issue.</a:t>
                </a:r>
              </a:p>
              <a:p>
                <a:pPr>
                  <a:lnSpc>
                    <a:spcPct val="107000"/>
                  </a:lnSpc>
                  <a:spcAft>
                    <a:spcPts val="800"/>
                  </a:spcAft>
                </a:pPr>
                <a:r>
                  <a:rPr lang="en-US"/>
                  <a:t>But this issue isn't the key issue.</a:t>
                </a:r>
              </a:p>
              <a:p>
                <a:pPr>
                  <a:lnSpc>
                    <a:spcPct val="107000"/>
                  </a:lnSpc>
                  <a:spcAft>
                    <a:spcPts val="800"/>
                  </a:spcAft>
                </a:pPr>
                <a:r>
                  <a:rPr lang="en-US"/>
                  <a:t>The  key issue is that </a:t>
                </a:r>
                <a:r>
                  <a:rPr lang="en-US" u="sng"/>
                  <a:t>UE  accept the forward url, even thought forward server name is different from HBP Server</a:t>
                </a:r>
                <a:r>
                  <a:rPr lang="en-US"/>
                  <a:t>.</a:t>
                </a:r>
              </a:p>
              <a:p>
                <a:pPr>
                  <a:lnSpc>
                    <a:spcPct val="107000"/>
                  </a:lnSpc>
                  <a:spcAft>
                    <a:spcPts val="800"/>
                  </a:spcAft>
                </a:pPr>
                <a:r>
                  <a:rPr lang="en-US"/>
                  <a:t>For example: If an attacker has controlled the true HBP Server(RCS FileServer, true certificate server),  he can use the key issue to reply fake forward url and enlarge the attack(Calling barring) by MITM.</a:t>
                </a:r>
              </a:p>
              <a:p>
                <a:pPr>
                  <a:lnSpc>
                    <a:spcPct val="107000"/>
                  </a:lnSpc>
                  <a:spcAft>
                    <a:spcPts val="800"/>
                  </a:spcAft>
                </a:pPr>
                <a:r>
                  <a:rPr lang="en-US"/>
                  <a:t>Many manufacturers have the key issue. we think the standard of RCS about Upload File process should make some security improvements about the key issue.</a:t>
                </a:r>
              </a:p>
              <a:p>
                <a:pPr>
                  <a:lnSpc>
                    <a:spcPct val="107000"/>
                  </a:lnSpc>
                  <a:spcAft>
                    <a:spcPts val="800"/>
                  </a:spcAft>
                </a:pPr>
                <a:endParaRPr lang="de-CH"/>
              </a:p>
              <a:p>
                <a:pPr>
                  <a:lnSpc>
                    <a:spcPct val="107000"/>
                  </a:lnSpc>
                  <a:spcAft>
                    <a:spcPts val="800"/>
                  </a:spcAft>
                </a:pPr>
                <a:endParaRPr lang="de-CH"/>
              </a:p>
              <a:p>
                <a:pPr marL="0" marR="0">
                  <a:spcBef>
                    <a:spcPts val="0"/>
                  </a:spcBef>
                  <a:spcAft>
                    <a:spcPts val="0"/>
                  </a:spcAft>
                </a:pPr>
                <a:r>
                  <a:rPr lang="en-GB" sz="1800" b="1">
                    <a:effectLst/>
                    <a:latin typeface="Calibri" panose="020F0502020204030204" pitchFamily="34" charset="0"/>
                    <a:ea typeface="PMingLiU" panose="02020500000000000000" pitchFamily="18" charset="-120"/>
                    <a:cs typeface="SimSun" panose="02010600030101010101" pitchFamily="2" charset="-122"/>
                  </a:rPr>
                  <a:t>How did you come to solution of using the file upload resume procedure to redirect the UE? We see many other ways of redirecting a UE to the XCAP server URL, but we assume you had a good reason to do it this way. If we are correct, the follow up question is: have you found any other scenarios that would yield the same result (i.e. redirect the UE using the correct method making the authentication successful).</a:t>
                </a:r>
                <a:endParaRPr lang="de-CH" sz="1800">
                  <a:effectLst/>
                  <a:latin typeface="PMingLiU" panose="02020500000000000000" pitchFamily="18" charset="-120"/>
                  <a:ea typeface="PMingLiU" panose="02020500000000000000" pitchFamily="18" charset="-120"/>
                  <a:cs typeface="SimSun" panose="02010600030101010101" pitchFamily="2" charset="-122"/>
                </a:endParaRPr>
              </a:p>
              <a:p>
                <a:pPr marL="0" marR="0">
                  <a:spcBef>
                    <a:spcPts val="0"/>
                  </a:spcBef>
                  <a:spcAft>
                    <a:spcPts val="0"/>
                  </a:spcAft>
                </a:pPr>
                <a:r>
                  <a:rPr lang="en-GB" sz="1800" b="1">
                    <a:effectLst/>
                    <a:latin typeface="Calibri" panose="020F0502020204030204" pitchFamily="34" charset="0"/>
                    <a:ea typeface="PMingLiU" panose="02020500000000000000" pitchFamily="18" charset="-120"/>
                    <a:cs typeface="SimSun" panose="02010600030101010101" pitchFamily="2" charset="-122"/>
                  </a:rPr>
                  <a:t>Answer:    </a:t>
                </a:r>
                <a:endParaRPr lang="de-CH" sz="1800">
                  <a:effectLst/>
                  <a:latin typeface="PMingLiU" panose="02020500000000000000" pitchFamily="18" charset="-120"/>
                  <a:ea typeface="PMingLiU" panose="02020500000000000000" pitchFamily="18" charset="-120"/>
                  <a:cs typeface="SimSun" panose="02010600030101010101" pitchFamily="2" charset="-122"/>
                </a:endParaRPr>
              </a:p>
              <a:p>
                <a:pPr marL="0" marR="0">
                  <a:spcBef>
                    <a:spcPts val="0"/>
                  </a:spcBef>
                  <a:spcAft>
                    <a:spcPts val="0"/>
                  </a:spcAft>
                </a:pPr>
                <a:r>
                  <a:rPr lang="en-GB" sz="1800">
                    <a:effectLst/>
                    <a:latin typeface="Calibri" panose="020F0502020204030204" pitchFamily="34" charset="0"/>
                    <a:ea typeface="PMingLiU" panose="02020500000000000000" pitchFamily="18" charset="-120"/>
                    <a:cs typeface="SimSun" panose="02010600030101010101" pitchFamily="2" charset="-122"/>
                  </a:rPr>
                  <a:t>    Yes, These are two scenarios. </a:t>
                </a:r>
                <a:endParaRPr lang="de-CH" sz="1800">
                  <a:effectLst/>
                  <a:latin typeface="PMingLiU" panose="02020500000000000000" pitchFamily="18" charset="-120"/>
                  <a:ea typeface="PMingLiU" panose="02020500000000000000" pitchFamily="18" charset="-120"/>
                  <a:cs typeface="SimSun" panose="02010600030101010101" pitchFamily="2" charset="-122"/>
                </a:endParaRPr>
              </a:p>
              <a:p>
                <a:pPr marL="0" marR="0">
                  <a:spcBef>
                    <a:spcPts val="0"/>
                  </a:spcBef>
                  <a:spcAft>
                    <a:spcPts val="0"/>
                  </a:spcAft>
                </a:pPr>
                <a:r>
                  <a:rPr lang="en-GB" sz="1800">
                    <a:effectLst/>
                    <a:latin typeface="Calibri" panose="020F0502020204030204" pitchFamily="34" charset="0"/>
                    <a:ea typeface="PMingLiU" panose="02020500000000000000" pitchFamily="18" charset="-120"/>
                    <a:cs typeface="SimSun" panose="02010600030101010101" pitchFamily="2" charset="-122"/>
                  </a:rPr>
                  <a:t>    The first scenario is sending a malicious RCS message to victim(0 click). </a:t>
                </a:r>
                <a:endParaRPr lang="de-CH" sz="1800">
                  <a:effectLst/>
                  <a:latin typeface="PMingLiU" panose="02020500000000000000" pitchFamily="18" charset="-120"/>
                  <a:ea typeface="PMingLiU" panose="02020500000000000000" pitchFamily="18" charset="-120"/>
                  <a:cs typeface="SimSun" panose="02010600030101010101" pitchFamily="2" charset="-122"/>
                </a:endParaRPr>
              </a:p>
              <a:p>
                <a:pPr marL="0" marR="0">
                  <a:spcBef>
                    <a:spcPts val="0"/>
                  </a:spcBef>
                  <a:spcAft>
                    <a:spcPts val="0"/>
                  </a:spcAft>
                </a:pPr>
                <a:r>
                  <a:rPr lang="en-GB" sz="1800">
                    <a:effectLst/>
                    <a:latin typeface="Calibri" panose="020F0502020204030204" pitchFamily="34" charset="0"/>
                    <a:ea typeface="PMingLiU" panose="02020500000000000000" pitchFamily="18" charset="-120"/>
                    <a:cs typeface="SimSun" panose="02010600030101010101" pitchFamily="2" charset="-122"/>
                  </a:rPr>
                  <a:t>    UE sends request to XCAP server by the HTTP GET method.</a:t>
                </a:r>
                <a:endParaRPr lang="de-CH" sz="1800">
                  <a:effectLst/>
                  <a:latin typeface="PMingLiU" panose="02020500000000000000" pitchFamily="18" charset="-120"/>
                  <a:ea typeface="PMingLiU" panose="02020500000000000000" pitchFamily="18" charset="-120"/>
                  <a:cs typeface="SimSun" panose="02010600030101010101" pitchFamily="2" charset="-122"/>
                </a:endParaRPr>
              </a:p>
              <a:p>
                <a:pPr marL="0" marR="0">
                  <a:spcBef>
                    <a:spcPts val="0"/>
                  </a:spcBef>
                  <a:spcAft>
                    <a:spcPts val="0"/>
                  </a:spcAft>
                </a:pPr>
                <a:r>
                  <a:rPr lang="en-GB" sz="1800">
                    <a:effectLst/>
                    <a:latin typeface="Calibri" panose="020F0502020204030204" pitchFamily="34" charset="0"/>
                    <a:ea typeface="PMingLiU" panose="02020500000000000000" pitchFamily="18" charset="-120"/>
                    <a:cs typeface="SimSun" panose="02010600030101010101" pitchFamily="2" charset="-122"/>
                  </a:rPr>
                  <a:t>    Attacker can steal security infomation of victim.</a:t>
                </a:r>
                <a:endParaRPr lang="de-CH" sz="1800">
                  <a:effectLst/>
                  <a:latin typeface="PMingLiU" panose="02020500000000000000" pitchFamily="18" charset="-120"/>
                  <a:ea typeface="PMingLiU" panose="02020500000000000000" pitchFamily="18" charset="-120"/>
                  <a:cs typeface="SimSun" panose="02010600030101010101" pitchFamily="2" charset="-122"/>
                </a:endParaRPr>
              </a:p>
              <a:p>
                <a:pPr marL="0" marR="0">
                  <a:spcBef>
                    <a:spcPts val="0"/>
                  </a:spcBef>
                  <a:spcAft>
                    <a:spcPts val="0"/>
                  </a:spcAft>
                </a:pPr>
                <a:r>
                  <a:rPr lang="en-GB" sz="1800">
                    <a:effectLst/>
                    <a:latin typeface="Calibri" panose="020F0502020204030204" pitchFamily="34" charset="0"/>
                    <a:ea typeface="PMingLiU" panose="02020500000000000000" pitchFamily="18" charset="-120"/>
                    <a:cs typeface="SimSun" panose="02010600030101010101" pitchFamily="2" charset="-122"/>
                  </a:rPr>
                  <a:t>    We will send the poc to GSMA and request another CVD id soon.</a:t>
                </a:r>
                <a:endParaRPr lang="de-CH" sz="1800">
                  <a:effectLst/>
                  <a:latin typeface="PMingLiU" panose="02020500000000000000" pitchFamily="18" charset="-120"/>
                  <a:ea typeface="PMingLiU" panose="02020500000000000000" pitchFamily="18" charset="-120"/>
                  <a:cs typeface="SimSun" panose="02010600030101010101" pitchFamily="2" charset="-122"/>
                </a:endParaRPr>
              </a:p>
              <a:p>
                <a:pPr marL="0" marR="0">
                  <a:spcBef>
                    <a:spcPts val="0"/>
                  </a:spcBef>
                  <a:spcAft>
                    <a:spcPts val="0"/>
                  </a:spcAft>
                </a:pPr>
                <a:r>
                  <a:rPr lang="en-GB" sz="1800">
                    <a:effectLst/>
                    <a:latin typeface="Calibri" panose="020F0502020204030204" pitchFamily="34" charset="0"/>
                    <a:ea typeface="PMingLiU" panose="02020500000000000000" pitchFamily="18" charset="-120"/>
                    <a:cs typeface="SimSun" panose="02010600030101010101" pitchFamily="2" charset="-122"/>
                  </a:rPr>
                  <a:t>        </a:t>
                </a:r>
                <a:endParaRPr lang="de-CH" sz="1800">
                  <a:effectLst/>
                  <a:latin typeface="PMingLiU" panose="02020500000000000000" pitchFamily="18" charset="-120"/>
                  <a:ea typeface="PMingLiU" panose="02020500000000000000" pitchFamily="18" charset="-120"/>
                  <a:cs typeface="SimSun" panose="02010600030101010101" pitchFamily="2" charset="-122"/>
                </a:endParaRPr>
              </a:p>
              <a:p>
                <a:pPr marL="0" marR="0">
                  <a:spcBef>
                    <a:spcPts val="0"/>
                  </a:spcBef>
                  <a:spcAft>
                    <a:spcPts val="0"/>
                  </a:spcAft>
                </a:pPr>
                <a:r>
                  <a:rPr lang="en-GB" sz="1800">
                    <a:effectLst/>
                    <a:latin typeface="Calibri" panose="020F0502020204030204" pitchFamily="34" charset="0"/>
                    <a:ea typeface="PMingLiU" panose="02020500000000000000" pitchFamily="18" charset="-120"/>
                    <a:cs typeface="SimSun" panose="02010600030101010101" pitchFamily="2" charset="-122"/>
                  </a:rPr>
                  <a:t>    The second scenario is RCS File upload resume. </a:t>
                </a:r>
                <a:endParaRPr lang="de-CH" sz="1800">
                  <a:effectLst/>
                  <a:latin typeface="PMingLiU" panose="02020500000000000000" pitchFamily="18" charset="-120"/>
                  <a:ea typeface="PMingLiU" panose="02020500000000000000" pitchFamily="18" charset="-120"/>
                  <a:cs typeface="SimSun" panose="02010600030101010101" pitchFamily="2" charset="-122"/>
                </a:endParaRPr>
              </a:p>
              <a:p>
                <a:pPr marL="0" marR="0">
                  <a:spcBef>
                    <a:spcPts val="0"/>
                  </a:spcBef>
                  <a:spcAft>
                    <a:spcPts val="0"/>
                  </a:spcAft>
                </a:pPr>
                <a:r>
                  <a:rPr lang="en-GB" sz="1800">
                    <a:effectLst/>
                    <a:latin typeface="Calibri" panose="020F0502020204030204" pitchFamily="34" charset="0"/>
                    <a:ea typeface="PMingLiU" panose="02020500000000000000" pitchFamily="18" charset="-120"/>
                    <a:cs typeface="SimSun" panose="02010600030101010101" pitchFamily="2" charset="-122"/>
                  </a:rPr>
                  <a:t>    UE send request to XCAP server by HTTP PUT method. </a:t>
                </a:r>
                <a:endParaRPr lang="de-CH" sz="1800">
                  <a:effectLst/>
                  <a:latin typeface="PMingLiU" panose="02020500000000000000" pitchFamily="18" charset="-120"/>
                  <a:ea typeface="PMingLiU" panose="02020500000000000000" pitchFamily="18" charset="-120"/>
                  <a:cs typeface="SimSun" panose="02010600030101010101" pitchFamily="2" charset="-122"/>
                </a:endParaRPr>
              </a:p>
              <a:p>
                <a:pPr marL="0" marR="0">
                  <a:spcBef>
                    <a:spcPts val="0"/>
                  </a:spcBef>
                  <a:spcAft>
                    <a:spcPts val="0"/>
                  </a:spcAft>
                </a:pPr>
                <a:r>
                  <a:rPr lang="en-GB" sz="1800">
                    <a:effectLst/>
                    <a:latin typeface="Calibri" panose="020F0502020204030204" pitchFamily="34" charset="0"/>
                    <a:ea typeface="PMingLiU" panose="02020500000000000000" pitchFamily="18" charset="-120"/>
                    <a:cs typeface="SimSun" panose="02010600030101010101" pitchFamily="2" charset="-122"/>
                  </a:rPr>
                  <a:t>    As we know, HTTP PUT method is more dangerous than GET method, So we submit it to GSMA as the first.</a:t>
                </a:r>
                <a:endParaRPr lang="de-CH" sz="1800">
                  <a:effectLst/>
                  <a:latin typeface="PMingLiU" panose="02020500000000000000" pitchFamily="18" charset="-120"/>
                  <a:ea typeface="PMingLiU" panose="02020500000000000000" pitchFamily="18" charset="-120"/>
                  <a:cs typeface="SimSun" panose="02010600030101010101" pitchFamily="2" charset="-122"/>
                </a:endParaRPr>
              </a:p>
              <a:p>
                <a:pPr>
                  <a:lnSpc>
                    <a:spcPct val="107000"/>
                  </a:lnSpc>
                  <a:spcAft>
                    <a:spcPts val="800"/>
                  </a:spcAft>
                </a:pPr>
                <a:endParaRPr lang="de-CH"/>
              </a:p>
              <a:p>
                <a:pPr marL="0" marR="0">
                  <a:spcBef>
                    <a:spcPts val="0"/>
                  </a:spcBef>
                  <a:spcAft>
                    <a:spcPts val="0"/>
                  </a:spcAft>
                </a:pPr>
                <a:r>
                  <a:rPr lang="en-GB" sz="1800" b="1">
                    <a:effectLst/>
                    <a:latin typeface="Calibri" panose="020F0502020204030204" pitchFamily="34" charset="0"/>
                    <a:ea typeface="PMingLiU" panose="02020500000000000000" pitchFamily="18" charset="-120"/>
                    <a:cs typeface="SimSun" panose="02010600030101010101" pitchFamily="2" charset="-122"/>
                  </a:rPr>
                  <a:t>Do we understand it correctly: the XCAP server of the operator is available on the internet, so for your upstream (to reach the XCAP server) you don’t need to be on the mobile network and open e.g. a dedicated radio bearer?</a:t>
                </a:r>
                <a:endParaRPr lang="de-CH" sz="1800">
                  <a:effectLst/>
                  <a:latin typeface="PMingLiU" panose="02020500000000000000" pitchFamily="18" charset="-120"/>
                  <a:ea typeface="PMingLiU" panose="02020500000000000000" pitchFamily="18" charset="-120"/>
                  <a:cs typeface="SimSun" panose="02010600030101010101" pitchFamily="2" charset="-122"/>
                </a:endParaRPr>
              </a:p>
              <a:p>
                <a:pPr marL="0" marR="0">
                  <a:spcBef>
                    <a:spcPts val="0"/>
                  </a:spcBef>
                  <a:spcAft>
                    <a:spcPts val="0"/>
                  </a:spcAft>
                </a:pPr>
                <a:r>
                  <a:rPr lang="en-GB" sz="1800" b="1">
                    <a:effectLst/>
                    <a:latin typeface="Calibri" panose="020F0502020204030204" pitchFamily="34" charset="0"/>
                    <a:ea typeface="PMingLiU" panose="02020500000000000000" pitchFamily="18" charset="-120"/>
                    <a:cs typeface="SimSun" panose="02010600030101010101" pitchFamily="2" charset="-122"/>
                  </a:rPr>
                  <a:t>Answer:</a:t>
                </a:r>
                <a:endParaRPr lang="de-CH" sz="1800">
                  <a:effectLst/>
                  <a:latin typeface="PMingLiU" panose="02020500000000000000" pitchFamily="18" charset="-120"/>
                  <a:ea typeface="PMingLiU" panose="02020500000000000000" pitchFamily="18" charset="-120"/>
                  <a:cs typeface="SimSun" panose="02010600030101010101" pitchFamily="2" charset="-122"/>
                </a:endParaRPr>
              </a:p>
              <a:p>
                <a:pPr marL="0" marR="0">
                  <a:spcBef>
                    <a:spcPts val="0"/>
                  </a:spcBef>
                  <a:spcAft>
                    <a:spcPts val="0"/>
                  </a:spcAft>
                </a:pPr>
                <a:r>
                  <a:rPr lang="en-GB" sz="1800">
                    <a:effectLst/>
                    <a:latin typeface="Calibri" panose="020F0502020204030204" pitchFamily="34" charset="0"/>
                    <a:ea typeface="PMingLiU" panose="02020500000000000000" pitchFamily="18" charset="-120"/>
                    <a:cs typeface="SimSun" panose="02010600030101010101" pitchFamily="2" charset="-122"/>
                  </a:rPr>
                  <a:t>    Yes,  In china, Many service (5G RCS</a:t>
                </a:r>
                <a:r>
                  <a:rPr lang="en-US" sz="1800">
                    <a:effectLst/>
                    <a:latin typeface="MS Gothic" panose="020B0609070205080204" pitchFamily="49" charset="-128"/>
                    <a:ea typeface="PMingLiU" panose="02020500000000000000" pitchFamily="18" charset="-120"/>
                    <a:cs typeface="SimSun" panose="02010600030101010101" pitchFamily="2" charset="-122"/>
                  </a:rPr>
                  <a:t>、</a:t>
                </a:r>
                <a:r>
                  <a:rPr lang="en-GB" sz="1800">
                    <a:effectLst/>
                    <a:latin typeface="Calibri" panose="020F0502020204030204" pitchFamily="34" charset="0"/>
                    <a:ea typeface="PMingLiU" panose="02020500000000000000" pitchFamily="18" charset="-120"/>
                    <a:cs typeface="SimSun" panose="02010600030101010101" pitchFamily="2" charset="-122"/>
                  </a:rPr>
                  <a:t>MMS</a:t>
                </a:r>
                <a:r>
                  <a:rPr lang="en-US" sz="1800">
                    <a:effectLst/>
                    <a:latin typeface="MS Gothic" panose="020B0609070205080204" pitchFamily="49" charset="-128"/>
                    <a:ea typeface="PMingLiU" panose="02020500000000000000" pitchFamily="18" charset="-120"/>
                    <a:cs typeface="SimSun" panose="02010600030101010101" pitchFamily="2" charset="-122"/>
                  </a:rPr>
                  <a:t>、</a:t>
                </a:r>
                <a:r>
                  <a:rPr lang="en-GB" sz="1800">
                    <a:effectLst/>
                    <a:latin typeface="Calibri" panose="020F0502020204030204" pitchFamily="34" charset="0"/>
                    <a:ea typeface="PMingLiU" panose="02020500000000000000" pitchFamily="18" charset="-120"/>
                    <a:cs typeface="SimSun" panose="02010600030101010101" pitchFamily="2" charset="-122"/>
                  </a:rPr>
                  <a:t>VOLTE and so on) is both on the internet and mobile network. </a:t>
                </a:r>
                <a:endParaRPr lang="de-CH" sz="1800">
                  <a:effectLst/>
                  <a:latin typeface="PMingLiU" panose="02020500000000000000" pitchFamily="18" charset="-120"/>
                  <a:ea typeface="PMingLiU" panose="02020500000000000000" pitchFamily="18" charset="-120"/>
                  <a:cs typeface="SimSun" panose="02010600030101010101" pitchFamily="2" charset="-122"/>
                </a:endParaRPr>
              </a:p>
              <a:p>
                <a:pPr marL="0" marR="0">
                  <a:spcBef>
                    <a:spcPts val="0"/>
                  </a:spcBef>
                  <a:spcAft>
                    <a:spcPts val="0"/>
                  </a:spcAft>
                </a:pPr>
                <a:r>
                  <a:rPr lang="en-GB" sz="1800">
                    <a:effectLst/>
                    <a:latin typeface="Calibri" panose="020F0502020204030204" pitchFamily="34" charset="0"/>
                    <a:ea typeface="PMingLiU" panose="02020500000000000000" pitchFamily="18" charset="-120"/>
                    <a:cs typeface="SimSun" panose="02010600030101010101" pitchFamily="2" charset="-122"/>
                  </a:rPr>
                  <a:t>    We can access some servers of MNO from the internet.</a:t>
                </a:r>
                <a:endParaRPr lang="de-CH" sz="1800">
                  <a:effectLst/>
                  <a:latin typeface="PMingLiU" panose="02020500000000000000" pitchFamily="18" charset="-120"/>
                  <a:ea typeface="PMingLiU" panose="02020500000000000000" pitchFamily="18" charset="-120"/>
                  <a:cs typeface="SimSun" panose="02010600030101010101" pitchFamily="2" charset="-122"/>
                </a:endParaRPr>
              </a:p>
              <a:p>
                <a:pPr marL="0" marR="0">
                  <a:spcBef>
                    <a:spcPts val="0"/>
                  </a:spcBef>
                  <a:spcAft>
                    <a:spcPts val="0"/>
                  </a:spcAft>
                </a:pPr>
                <a:r>
                  <a:rPr lang="en-GB" sz="1800">
                    <a:effectLst/>
                    <a:latin typeface="Calibri" panose="020F0502020204030204" pitchFamily="34" charset="0"/>
                    <a:ea typeface="PMingLiU" panose="02020500000000000000" pitchFamily="18" charset="-120"/>
                    <a:cs typeface="SimSun" panose="02010600030101010101" pitchFamily="2" charset="-122"/>
                  </a:rPr>
                  <a:t>    UE has the UI for Supplementary service (calling forward, calling barring).</a:t>
                </a:r>
                <a:endParaRPr lang="de-CH" sz="1800">
                  <a:effectLst/>
                  <a:latin typeface="PMingLiU" panose="02020500000000000000" pitchFamily="18" charset="-120"/>
                  <a:ea typeface="PMingLiU" panose="02020500000000000000" pitchFamily="18" charset="-120"/>
                  <a:cs typeface="SimSun" panose="02010600030101010101" pitchFamily="2" charset="-122"/>
                </a:endParaRPr>
              </a:p>
              <a:p>
                <a:pPr marL="0" marR="0">
                  <a:spcBef>
                    <a:spcPts val="0"/>
                  </a:spcBef>
                  <a:spcAft>
                    <a:spcPts val="0"/>
                  </a:spcAft>
                </a:pPr>
                <a:r>
                  <a:rPr lang="en-GB" sz="1800">
                    <a:effectLst/>
                    <a:latin typeface="Calibri" panose="020F0502020204030204" pitchFamily="34" charset="0"/>
                    <a:ea typeface="PMingLiU" panose="02020500000000000000" pitchFamily="18" charset="-120"/>
                    <a:cs typeface="SimSun" panose="02010600030101010101" pitchFamily="2" charset="-122"/>
                  </a:rPr>
                  <a:t>    It is easy to setup test environment and reproduce the poc on the internet.</a:t>
                </a:r>
                <a:endParaRPr lang="de-CH" sz="1800">
                  <a:effectLst/>
                  <a:latin typeface="PMingLiU" panose="02020500000000000000" pitchFamily="18" charset="-120"/>
                  <a:ea typeface="PMingLiU" panose="02020500000000000000" pitchFamily="18" charset="-120"/>
                  <a:cs typeface="SimSun" panose="02010600030101010101" pitchFamily="2" charset="-122"/>
                </a:endParaRPr>
              </a:p>
              <a:p>
                <a:pPr marL="0" marR="0">
                  <a:spcBef>
                    <a:spcPts val="0"/>
                  </a:spcBef>
                  <a:spcAft>
                    <a:spcPts val="0"/>
                  </a:spcAft>
                </a:pPr>
                <a:r>
                  <a:rPr lang="en-GB" sz="1800">
                    <a:effectLst/>
                    <a:latin typeface="Calibri" panose="020F0502020204030204" pitchFamily="34" charset="0"/>
                    <a:ea typeface="PMingLiU" panose="02020500000000000000" pitchFamily="18" charset="-120"/>
                    <a:cs typeface="SimSun" panose="02010600030101010101" pitchFamily="2" charset="-122"/>
                  </a:rPr>
                  <a:t>    Compared to internet network, it is hard to set up MITM on a real mobile network.</a:t>
                </a:r>
                <a:endParaRPr lang="de-CH" sz="1800">
                  <a:effectLst/>
                  <a:latin typeface="PMingLiU" panose="02020500000000000000" pitchFamily="18" charset="-120"/>
                  <a:ea typeface="PMingLiU" panose="02020500000000000000" pitchFamily="18" charset="-120"/>
                  <a:cs typeface="SimSun" panose="02010600030101010101" pitchFamily="2" charset="-122"/>
                </a:endParaRPr>
              </a:p>
              <a:p>
                <a:pPr marL="0" marR="0">
                  <a:spcBef>
                    <a:spcPts val="0"/>
                  </a:spcBef>
                  <a:spcAft>
                    <a:spcPts val="0"/>
                  </a:spcAft>
                </a:pPr>
                <a:r>
                  <a:rPr lang="en-GB" sz="1800">
                    <a:effectLst/>
                    <a:latin typeface="Calibri" panose="020F0502020204030204" pitchFamily="34" charset="0"/>
                    <a:ea typeface="PMingLiU" panose="02020500000000000000" pitchFamily="18" charset="-120"/>
                    <a:cs typeface="SimSun" panose="02010600030101010101" pitchFamily="2" charset="-122"/>
                  </a:rPr>
                  <a:t>    But we still have success in first scenario(Q2) with femtocells on a real mobile network.</a:t>
                </a:r>
                <a:endParaRPr lang="de-CH" sz="1800">
                  <a:effectLst/>
                  <a:latin typeface="PMingLiU" panose="02020500000000000000" pitchFamily="18" charset="-120"/>
                  <a:ea typeface="PMingLiU" panose="02020500000000000000" pitchFamily="18" charset="-120"/>
                  <a:cs typeface="SimSun" panose="02010600030101010101" pitchFamily="2" charset="-122"/>
                </a:endParaRPr>
              </a:p>
              <a:p>
                <a:pPr marL="0" marR="0">
                  <a:spcBef>
                    <a:spcPts val="0"/>
                  </a:spcBef>
                  <a:spcAft>
                    <a:spcPts val="0"/>
                  </a:spcAft>
                </a:pPr>
                <a:r>
                  <a:rPr lang="en-GB" sz="1800">
                    <a:effectLst/>
                    <a:latin typeface="Calibri" panose="020F0502020204030204" pitchFamily="34" charset="0"/>
                    <a:ea typeface="PMingLiU" panose="02020500000000000000" pitchFamily="18" charset="-120"/>
                    <a:cs typeface="SimSun" panose="02010600030101010101" pitchFamily="2" charset="-122"/>
                  </a:rPr>
                  <a:t>    Moreover, It is illegal to setup pseudo base-station in china.</a:t>
                </a:r>
                <a:endParaRPr lang="de-CH" sz="1800">
                  <a:effectLst/>
                  <a:latin typeface="PMingLiU" panose="02020500000000000000" pitchFamily="18" charset="-120"/>
                  <a:ea typeface="PMingLiU" panose="02020500000000000000" pitchFamily="18" charset="-120"/>
                  <a:cs typeface="SimSun" panose="02010600030101010101" pitchFamily="2" charset="-122"/>
                </a:endParaRPr>
              </a:p>
              <a:p>
                <a:pPr marL="0" marR="0">
                  <a:spcBef>
                    <a:spcPts val="0"/>
                  </a:spcBef>
                  <a:spcAft>
                    <a:spcPts val="0"/>
                  </a:spcAft>
                </a:pPr>
                <a:r>
                  <a:rPr lang="en-GB" sz="1800">
                    <a:effectLst/>
                    <a:latin typeface="Calibri" panose="020F0502020204030204" pitchFamily="34" charset="0"/>
                    <a:ea typeface="PMingLiU" panose="02020500000000000000" pitchFamily="18" charset="-120"/>
                    <a:cs typeface="SimSun" panose="02010600030101010101" pitchFamily="2" charset="-122"/>
                  </a:rPr>
                  <a:t>    To summarize,  we choose XCAP server and the internet network for POC.</a:t>
                </a:r>
                <a:endParaRPr lang="de-CH" sz="1800">
                  <a:effectLst/>
                  <a:latin typeface="PMingLiU" panose="02020500000000000000" pitchFamily="18" charset="-120"/>
                  <a:ea typeface="PMingLiU" panose="02020500000000000000" pitchFamily="18" charset="-120"/>
                  <a:cs typeface="SimSun" panose="02010600030101010101" pitchFamily="2" charset="-122"/>
                </a:endParaRPr>
              </a:p>
              <a:p>
                <a:pPr>
                  <a:lnSpc>
                    <a:spcPct val="107000"/>
                  </a:lnSpc>
                  <a:spcAft>
                    <a:spcPts val="800"/>
                  </a:spcAft>
                </a:pPr>
                <a:endParaRPr lang="de-CH"/>
              </a:p>
            </p:txBody>
          </p:sp>
        </mc:Choice>
        <mc:Fallback xmlns="">
          <p:sp>
            <p:nvSpPr>
              <p:cNvPr id="3" name="Notes Placeholder 2"/>
              <p:cNvSpPr>
                <a:spLocks noGrp="1"/>
              </p:cNvSpPr>
              <p:nvPr>
                <p:ph type="body" idx="1"/>
              </p:nvPr>
            </p:nvSpPr>
            <p:spPr/>
            <p:txBody>
              <a:bodyPr/>
              <a:lstStyle/>
              <a:p>
                <a:pPr algn="l"/>
                <a:r>
                  <a:rPr lang="en-US" sz="1800" b="0" i="0" u="none" strike="noStrike" baseline="0">
                    <a:solidFill>
                      <a:srgbClr val="000000"/>
                    </a:solidFill>
                    <a:latin typeface="NimbusRomNo9L-Regu"/>
                  </a:rPr>
                  <a:t>In this paper, we introduce </a:t>
                </a:r>
                <a:r>
                  <a:rPr lang="en-US" sz="1800" b="0" i="0" u="none" strike="noStrike" baseline="0">
                    <a:solidFill>
                      <a:srgbClr val="000000"/>
                    </a:solidFill>
                    <a:latin typeface="NimbusMonL-Regu"/>
                  </a:rPr>
                  <a:t>UMA</a:t>
                </a:r>
                <a:r>
                  <a:rPr lang="en-US" sz="1800" b="0" i="0" u="none" strike="noStrike" baseline="0">
                    <a:solidFill>
                      <a:srgbClr val="000000"/>
                    </a:solidFill>
                    <a:latin typeface="CMR7"/>
                  </a:rPr>
                  <a:t>+</a:t>
                </a:r>
                <a:r>
                  <a:rPr lang="en-US" sz="1800" b="0" i="0" u="none" strike="noStrike" baseline="0">
                    <a:solidFill>
                      <a:srgbClr val="000000"/>
                    </a:solidFill>
                    <a:latin typeface="NimbusRomNo9L-Regu"/>
                  </a:rPr>
                  <a:t>, an unauthorized multiangulation</a:t>
                </a:r>
              </a:p>
              <a:p>
                <a:pPr algn="l"/>
                <a:r>
                  <a:rPr lang="en-US" sz="1800" b="0" i="0" u="none" strike="noStrike" baseline="0">
                    <a:solidFill>
                      <a:srgbClr val="000000"/>
                    </a:solidFill>
                    <a:latin typeface="NimbusRomNo9L-Regu"/>
                  </a:rPr>
                  <a:t>attack that resolves such untouched yet critical</a:t>
                </a:r>
              </a:p>
              <a:p>
                <a:pPr algn="l"/>
                <a:r>
                  <a:rPr lang="en-US" sz="1800" b="0" i="0" u="none" strike="noStrike" baseline="0">
                    <a:solidFill>
                      <a:srgbClr val="000000"/>
                    </a:solidFill>
                    <a:latin typeface="NimbusRomNo9L-Regu"/>
                  </a:rPr>
                  <a:t>challenges of the prior attacks (</a:t>
                </a:r>
                <a:r>
                  <a:rPr lang="en-US" sz="1800" b="0" i="0" u="none" strike="noStrike" baseline="0">
                    <a:solidFill>
                      <a:srgbClr val="00CD00"/>
                    </a:solidFill>
                    <a:latin typeface="NimbusRomNo9L-Regu"/>
                  </a:rPr>
                  <a:t>§4</a:t>
                </a:r>
                <a:r>
                  <a:rPr lang="en-US" sz="1800" b="0" i="0" u="none" strike="noStrike" baseline="0">
                    <a:solidFill>
                      <a:srgbClr val="000000"/>
                    </a:solidFill>
                    <a:latin typeface="NimbusRomNo9L-Regu"/>
                  </a:rPr>
                  <a:t>). </a:t>
                </a:r>
                <a:r>
                  <a:rPr lang="en-US" sz="1800" b="0" i="0" u="none" strike="noStrike" baseline="0">
                    <a:solidFill>
                      <a:srgbClr val="000000"/>
                    </a:solidFill>
                    <a:latin typeface="NimbusMonL-Regu"/>
                  </a:rPr>
                  <a:t>UMA</a:t>
                </a:r>
                <a:r>
                  <a:rPr lang="en-US" sz="1800" b="0" i="0" u="none" strike="noStrike" baseline="0">
                    <a:solidFill>
                      <a:srgbClr val="000000"/>
                    </a:solidFill>
                    <a:latin typeface="CMR7"/>
                  </a:rPr>
                  <a:t>+ </a:t>
                </a:r>
                <a:r>
                  <a:rPr lang="en-US" sz="1800" b="0" i="0" u="none" strike="noStrike" baseline="0">
                    <a:solidFill>
                      <a:srgbClr val="000000"/>
                    </a:solidFill>
                    <a:latin typeface="NimbusRomNo9L-Regu"/>
                  </a:rPr>
                  <a:t>shares general</a:t>
                </a:r>
              </a:p>
              <a:p>
                <a:pPr algn="l"/>
                <a:r>
                  <a:rPr lang="en-US" sz="1800" b="0" i="0" u="none" strike="noStrike" baseline="0">
                    <a:solidFill>
                      <a:srgbClr val="000000"/>
                    </a:solidFill>
                    <a:latin typeface="NimbusRomNo9L-Regu"/>
                  </a:rPr>
                  <a:t>key concepts of the unauthorized localization attack. </a:t>
                </a:r>
                <a:r>
                  <a:rPr lang="en-US" sz="1800" b="0" i="0" u="none" strike="noStrike" baseline="0">
                    <a:solidFill>
                      <a:srgbClr val="000000"/>
                    </a:solidFill>
                    <a:latin typeface="NimbusMonL-Regu"/>
                  </a:rPr>
                  <a:t>UMA</a:t>
                </a:r>
                <a:r>
                  <a:rPr lang="en-US" sz="1800" b="0" i="0" u="none" strike="noStrike" baseline="0">
                    <a:solidFill>
                      <a:srgbClr val="000000"/>
                    </a:solidFill>
                    <a:latin typeface="CMR7"/>
                  </a:rPr>
                  <a:t>+</a:t>
                </a:r>
              </a:p>
              <a:p>
                <a:pPr algn="l"/>
                <a:r>
                  <a:rPr lang="en-US" sz="1800" b="0" i="0" u="none" strike="noStrike" baseline="0">
                    <a:solidFill>
                      <a:srgbClr val="000000"/>
                    </a:solidFill>
                    <a:latin typeface="NimbusRomNo9L-Regu"/>
                  </a:rPr>
                  <a:t>utilizes multiangulation as a localization method, which is</a:t>
                </a:r>
              </a:p>
              <a:p>
                <a:pPr algn="l"/>
                <a:r>
                  <a:rPr lang="en-US" sz="1800" b="0" i="0" u="none" strike="noStrike" baseline="0">
                    <a:solidFill>
                      <a:srgbClr val="000000"/>
                    </a:solidFill>
                    <a:latin typeface="NimbusRomNo9L-Regu"/>
                  </a:rPr>
                  <a:t>based on Angle of Arrival (AoA) measurement.</a:t>
                </a:r>
              </a:p>
              <a:p>
                <a:pPr algn="l"/>
                <a:r>
                  <a:rPr lang="en-US" sz="1800" b="0" i="0" u="none" strike="noStrike" baseline="0">
                    <a:solidFill>
                      <a:srgbClr val="000000"/>
                    </a:solidFill>
                    <a:latin typeface="NimbusMonL-Regu"/>
                  </a:rPr>
                  <a:t>UMA</a:t>
                </a:r>
                <a:r>
                  <a:rPr lang="en-US" sz="1800" b="0" i="0" u="none" strike="noStrike" baseline="0">
                    <a:solidFill>
                      <a:srgbClr val="000000"/>
                    </a:solidFill>
                    <a:latin typeface="CMR7"/>
                  </a:rPr>
                  <a:t>+ </a:t>
                </a:r>
                <a:r>
                  <a:rPr lang="en-US" sz="1800" b="0" i="0" u="none" strike="noStrike" baseline="0">
                    <a:solidFill>
                      <a:srgbClr val="000000"/>
                    </a:solidFill>
                    <a:latin typeface="NimbusRomNo9L-Regu"/>
                  </a:rPr>
                  <a:t>tackles the challenges by taking advantage of the</a:t>
                </a:r>
              </a:p>
              <a:p>
                <a:pPr algn="l"/>
                <a:r>
                  <a:rPr lang="de-CH" sz="1800" b="0" i="0" u="none" strike="noStrike" baseline="0">
                    <a:solidFill>
                      <a:srgbClr val="000000"/>
                    </a:solidFill>
                    <a:latin typeface="NimbusRomNo9L-Regu"/>
                  </a:rPr>
                  <a:t>following contributions:</a:t>
                </a:r>
              </a:p>
              <a:p>
                <a:pPr algn="l"/>
                <a:r>
                  <a:rPr lang="en-US" sz="1800" b="0" i="0" u="none" strike="noStrike" baseline="0">
                    <a:solidFill>
                      <a:srgbClr val="000000"/>
                    </a:solidFill>
                    <a:latin typeface="NimbusRomNo9L-Regu"/>
                  </a:rPr>
                  <a:t>(1) We present a bearer-knocking attack, which is to obtain</a:t>
                </a:r>
              </a:p>
              <a:p>
                <a:pPr algn="l"/>
                <a:r>
                  <a:rPr lang="en-US" sz="1800" b="0" i="0" u="none" strike="noStrike" baseline="0">
                    <a:solidFill>
                      <a:srgbClr val="000000"/>
                    </a:solidFill>
                    <a:latin typeface="NimbusRomNo9L-Regu"/>
                  </a:rPr>
                  <a:t>the victim’s temporary identifier regardless of the UE’s</a:t>
                </a:r>
              </a:p>
              <a:p>
                <a:pPr algn="l"/>
                <a:r>
                  <a:rPr lang="en-US" sz="1800" b="0" i="0" u="none" strike="noStrike" baseline="0">
                    <a:solidFill>
                      <a:srgbClr val="000000"/>
                    </a:solidFill>
                    <a:latin typeface="NimbusRomNo9L-Regu"/>
                  </a:rPr>
                  <a:t>status (</a:t>
                </a:r>
                <a:r>
                  <a:rPr lang="en-US" sz="1800" b="0" i="0" u="none" strike="noStrike" baseline="0">
                    <a:solidFill>
                      <a:srgbClr val="00CD00"/>
                    </a:solidFill>
                    <a:latin typeface="NimbusRomNo9L-Regu"/>
                  </a:rPr>
                  <a:t>§5</a:t>
                </a:r>
                <a:r>
                  <a:rPr lang="en-US" sz="1800" b="0" i="0" u="none" strike="noStrike" baseline="0">
                    <a:solidFill>
                      <a:srgbClr val="000000"/>
                    </a:solidFill>
                    <a:latin typeface="NimbusRomNo9L-Regu"/>
                  </a:rPr>
                  <a:t>). In this attack, we monitor the dedicated control</a:t>
                </a:r>
              </a:p>
              <a:p>
                <a:pPr algn="l"/>
                <a:r>
                  <a:rPr lang="en-US" sz="1800" b="0" i="0" u="none" strike="noStrike" baseline="0">
                    <a:solidFill>
                      <a:srgbClr val="000000"/>
                    </a:solidFill>
                    <a:latin typeface="NimbusRomNo9L-Regu"/>
                  </a:rPr>
                  <a:t>channel for the voice call and SMS signaling, instead of relying</a:t>
                </a:r>
              </a:p>
              <a:p>
                <a:pPr algn="l"/>
                <a:r>
                  <a:rPr lang="en-US" sz="1800" b="0" i="0" u="none" strike="noStrike" baseline="0">
                    <a:solidFill>
                      <a:srgbClr val="000000"/>
                    </a:solidFill>
                    <a:latin typeface="NimbusRomNo9L-Regu"/>
                  </a:rPr>
                  <a:t>on the silent calls and monitoring the paging channel.</a:t>
                </a:r>
              </a:p>
              <a:p>
                <a:pPr algn="l"/>
                <a:r>
                  <a:rPr lang="en-US" sz="1800" b="0" i="0" u="none" strike="noStrike" baseline="0">
                    <a:solidFill>
                      <a:srgbClr val="000000"/>
                    </a:solidFill>
                    <a:latin typeface="NimbusRomNo9L-Regu"/>
                  </a:rPr>
                  <a:t>(2) We propose a power-boosting attack, which enforces</a:t>
                </a:r>
              </a:p>
              <a:p>
                <a:pPr algn="l"/>
                <a:r>
                  <a:rPr lang="en-US" sz="1800" b="0" i="0" u="none" strike="noStrike" baseline="0">
                    <a:solidFill>
                      <a:srgbClr val="000000"/>
                    </a:solidFill>
                    <a:latin typeface="NimbusRomNo9L-Regu"/>
                  </a:rPr>
                  <a:t>UE to increase transmission power (</a:t>
                </a:r>
                <a:r>
                  <a:rPr lang="en-US" sz="1800" b="0" i="0" u="none" strike="noStrike" baseline="0">
                    <a:solidFill>
                      <a:srgbClr val="00CD00"/>
                    </a:solidFill>
                    <a:latin typeface="NimbusRomNo9L-Regu"/>
                  </a:rPr>
                  <a:t>§6</a:t>
                </a:r>
                <a:r>
                  <a:rPr lang="en-US" sz="1800" b="0" i="0" u="none" strike="noStrike" baseline="0">
                    <a:solidFill>
                      <a:srgbClr val="000000"/>
                    </a:solidFill>
                    <a:latin typeface="NimbusRomNo9L-Regu"/>
                  </a:rPr>
                  <a:t>). This attack mainly</a:t>
                </a:r>
              </a:p>
              <a:p>
                <a:pPr algn="l"/>
                <a:r>
                  <a:rPr lang="en-US" sz="1800" b="0" i="0" u="none" strike="noStrike" baseline="0">
                    <a:solidFill>
                      <a:srgbClr val="000000"/>
                    </a:solidFill>
                    <a:latin typeface="NimbusRomNo9L-Regu"/>
                  </a:rPr>
                  <a:t>exploits the transmit power control (TPC) command which</a:t>
                </a:r>
              </a:p>
              <a:p>
                <a:pPr algn="l"/>
                <a:r>
                  <a:rPr lang="en-US" sz="1800" b="0" i="0" u="none" strike="noStrike" baseline="0">
                    <a:solidFill>
                      <a:srgbClr val="000000"/>
                    </a:solidFill>
                    <a:latin typeface="NimbusRomNo9L-Regu"/>
                  </a:rPr>
                  <a:t>is delivered without any security protection. Therefore, with</a:t>
                </a:r>
              </a:p>
              <a:p>
                <a:pPr algn="l"/>
                <a:r>
                  <a:rPr lang="en-US" sz="1800" b="0" i="0" u="none" strike="noStrike" baseline="0">
                    <a:solidFill>
                      <a:srgbClr val="000000"/>
                    </a:solidFill>
                    <a:latin typeface="NimbusRomNo9L-Regu"/>
                  </a:rPr>
                  <a:t>the help of signal overshadowing attack [</a:t>
                </a:r>
                <a:r>
                  <a:rPr lang="en-US" sz="1800" b="0" i="0" u="none" strike="noStrike" baseline="0">
                    <a:solidFill>
                      <a:srgbClr val="B30000"/>
                    </a:solidFill>
                    <a:latin typeface="NimbusRomNo9L-Regu"/>
                  </a:rPr>
                  <a:t>39</a:t>
                </a:r>
                <a:r>
                  <a:rPr lang="en-US" sz="1800" b="0" i="0" u="none" strike="noStrike" baseline="0">
                    <a:solidFill>
                      <a:srgbClr val="000000"/>
                    </a:solidFill>
                    <a:latin typeface="NimbusRomNo9L-Regu"/>
                  </a:rPr>
                  <a:t>], we inject the</a:t>
                </a:r>
              </a:p>
              <a:p>
                <a:pPr algn="l"/>
                <a:r>
                  <a:rPr lang="en-US" sz="1800" b="0" i="0" u="none" strike="noStrike" baseline="0">
                    <a:solidFill>
                      <a:srgbClr val="000000"/>
                    </a:solidFill>
                    <a:latin typeface="NimbusRomNo9L-Regu"/>
                  </a:rPr>
                  <a:t>manipulated TPC command into the victim UE. By doing</a:t>
                </a:r>
              </a:p>
              <a:p>
                <a:pPr algn="l"/>
                <a:r>
                  <a:rPr lang="en-US" sz="1800" b="0" i="0" u="none" strike="noStrike" baseline="0">
                    <a:solidFill>
                      <a:srgbClr val="000000"/>
                    </a:solidFill>
                    <a:latin typeface="NimbusRomNo9L-Regu"/>
                  </a:rPr>
                  <a:t>this, the attacker can detect the victim’s uplink signal, which</a:t>
                </a:r>
              </a:p>
              <a:p>
                <a:pPr algn="l"/>
                <a:r>
                  <a:rPr lang="en-US" sz="1800" b="0" i="0" u="none" strike="noStrike" baseline="0">
                    <a:solidFill>
                      <a:srgbClr val="000000"/>
                    </a:solidFill>
                    <a:latin typeface="NimbusRomNo9L-Regu"/>
                  </a:rPr>
                  <a:t>is undetectable without the power-boosting attack.</a:t>
                </a:r>
              </a:p>
              <a:p>
                <a:pPr algn="l"/>
                <a:r>
                  <a:rPr lang="en-US" sz="1800" b="0" i="0" u="none" strike="noStrike" baseline="0">
                    <a:solidFill>
                      <a:srgbClr val="000000"/>
                    </a:solidFill>
                    <a:latin typeface="NimbusRomNo9L-Regu"/>
                  </a:rPr>
                  <a:t>(3) Lastly, we analyze the impact of a cellular repeater to the</a:t>
                </a:r>
              </a:p>
              <a:p>
                <a:pPr algn="l"/>
                <a:r>
                  <a:rPr lang="en-US" sz="1800" b="0" i="0" u="none" strike="noStrike" baseline="0">
                    <a:solidFill>
                      <a:srgbClr val="000000"/>
                    </a:solidFill>
                    <a:latin typeface="NimbusRomNo9L-Regu"/>
                  </a:rPr>
                  <a:t>unauthorized localization attack (</a:t>
                </a:r>
                <a:r>
                  <a:rPr lang="en-US" sz="1800" b="0" i="0" u="none" strike="noStrike" baseline="0">
                    <a:solidFill>
                      <a:srgbClr val="00CD00"/>
                    </a:solidFill>
                    <a:latin typeface="NimbusRomNo9L-Regu"/>
                  </a:rPr>
                  <a:t>§7</a:t>
                </a:r>
                <a:r>
                  <a:rPr lang="en-US" sz="1800" b="0" i="0" u="none" strike="noStrike" baseline="0">
                    <a:solidFill>
                      <a:srgbClr val="000000"/>
                    </a:solidFill>
                    <a:latin typeface="NimbusRomNo9L-Regu"/>
                  </a:rPr>
                  <a:t>). Based on the analysis,</a:t>
                </a:r>
              </a:p>
              <a:p>
                <a:pPr algn="l"/>
                <a:r>
                  <a:rPr lang="en-US" sz="1800" b="0" i="0" u="none" strike="noStrike" baseline="0">
                    <a:solidFill>
                      <a:srgbClr val="000000"/>
                    </a:solidFill>
                    <a:latin typeface="NimbusRomNo9L-Regu"/>
                  </a:rPr>
                  <a:t>we establish a proper strategy for differentiating the signal</a:t>
                </a:r>
              </a:p>
              <a:p>
                <a:pPr algn="l"/>
                <a:r>
                  <a:rPr lang="en-US" sz="1800" b="0" i="0" u="none" strike="noStrike" baseline="0">
                    <a:solidFill>
                      <a:srgbClr val="000000"/>
                    </a:solidFill>
                    <a:latin typeface="NimbusRomNo9L-Regu"/>
                  </a:rPr>
                  <a:t>between the victim and the repeater. This strategy examines</a:t>
                </a:r>
              </a:p>
              <a:p>
                <a:pPr algn="l"/>
                <a:r>
                  <a:rPr lang="en-US" sz="1800" b="0" i="0" u="none" strike="noStrike" baseline="0">
                    <a:solidFill>
                      <a:srgbClr val="000000"/>
                    </a:solidFill>
                    <a:latin typeface="NimbusRomNo9L-Regu"/>
                  </a:rPr>
                  <a:t>the variations in signal strength of the UE and repeater after</a:t>
                </a:r>
              </a:p>
              <a:p>
                <a:pPr algn="l"/>
                <a:r>
                  <a:rPr lang="en-US" sz="1800" b="0" i="0" u="none" strike="noStrike" baseline="0">
                    <a:solidFill>
                      <a:srgbClr val="000000"/>
                    </a:solidFill>
                    <a:latin typeface="NimbusRomNo9L-Regu"/>
                  </a:rPr>
                  <a:t>the power-boosting attack to identify the UE’s signal.</a:t>
                </a:r>
              </a:p>
              <a:p>
                <a:pPr algn="l"/>
                <a:endParaRPr lang="en-US" sz="1800" b="0" i="0" u="none" strike="noStrike" baseline="0">
                  <a:solidFill>
                    <a:srgbClr val="000000"/>
                  </a:solidFill>
                  <a:latin typeface="NimbusRomNo9L-Regu"/>
                </a:endParaRPr>
              </a:p>
              <a:p>
                <a:pPr>
                  <a:lnSpc>
                    <a:spcPct val="107000"/>
                  </a:lnSpc>
                  <a:spcAft>
                    <a:spcPts val="800"/>
                  </a:spcAft>
                </a:pPr>
                <a:r>
                  <a:rPr lang="en-GB" sz="1800" b="1">
                    <a:effectLst/>
                    <a:latin typeface="Arial" panose="020B0604020202020204" pitchFamily="34" charset="0"/>
                    <a:ea typeface="Malgun Gothic" panose="020B0503020000020004" pitchFamily="34" charset="-127"/>
                    <a:cs typeface="Times New Roman" panose="02020603050405020304" pitchFamily="18" charset="0"/>
                  </a:rPr>
                  <a:t>Background: Transmit Power Control in LTE</a:t>
                </a:r>
                <a:endParaRPr lang="de-CH" sz="180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a:effectLst/>
                    <a:latin typeface="Arial" panose="020B0604020202020204" pitchFamily="34" charset="0"/>
                    <a:ea typeface="Malgun Gothic" panose="020B0503020000020004" pitchFamily="34" charset="-127"/>
                    <a:cs typeface="Times New Roman" panose="02020603050405020304" pitchFamily="18" charset="0"/>
                  </a:rPr>
                  <a:t>In LTE radio network, eNB (base station) controls the uplink transmission power of UE (User Equipment) to handle network capacity and signal interference. To control uplink transmission power, eNB sends TPC (Transmit Power Control) command through DCI (Downlink Control Indicator) messages after random access procedure (i.e., PRACH). After receiving TPC command, UE adjusts its uplink transmission power with a closed-loop power control algorithm. With TPC command, eNB controls both control and data channels on the uplink (i.e., PUCCH and PUSCH).</a:t>
                </a:r>
                <a:endParaRPr lang="de-CH" sz="180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a:effectLst/>
                    <a:latin typeface="Arial" panose="020B0604020202020204" pitchFamily="34" charset="0"/>
                    <a:ea typeface="Malgun Gothic" panose="020B0503020000020004" pitchFamily="34" charset="-127"/>
                    <a:cs typeface="Times New Roman" panose="02020603050405020304" pitchFamily="18" charset="0"/>
                  </a:rPr>
                  <a:t>Generally, the closed-loop power control algorithm adopts the accumulated power control that follows gradually changed as defined below table up to 23 dBm. The table shows uplink power control in PUSCH (i.e., </a:t>
                </a:r>
                <a:r>
                  <a:rPr lang="en-GB" sz="1800" b="1" i="0">
                    <a:effectLst/>
                    <a:latin typeface="Cambria Math" panose="02040503050406030204" pitchFamily="18" charset="0"/>
                    <a:ea typeface="Batang" panose="02030600000101010101" pitchFamily="18" charset="-127"/>
                    <a:cs typeface="Arial" panose="020B0604020202020204" pitchFamily="34" charset="0"/>
                  </a:rPr>
                  <a:t>∆</a:t>
                </a:r>
                <a:r>
                  <a:rPr lang="de-CH" sz="1800" b="1" i="0">
                    <a:effectLst/>
                    <a:latin typeface="Cambria Math" panose="02040503050406030204" pitchFamily="18" charset="0"/>
                    <a:ea typeface="Batang" panose="02030600000101010101" pitchFamily="18" charset="-127"/>
                    <a:cs typeface="Arial" panose="020B0604020202020204" pitchFamily="34" charset="0"/>
                  </a:rPr>
                  <a:t>_</a:t>
                </a:r>
                <a:r>
                  <a:rPr lang="en-GB" sz="1800" b="1" i="0">
                    <a:effectLst/>
                    <a:latin typeface="Cambria Math" panose="02040503050406030204" pitchFamily="18" charset="0"/>
                    <a:ea typeface="Malgun Gothic" panose="020B0503020000020004" pitchFamily="34" charset="-127"/>
                    <a:cs typeface="Arial" panose="020B0604020202020204" pitchFamily="34" charset="0"/>
                  </a:rPr>
                  <a:t>𝑷𝑼𝑺𝑪𝑯</a:t>
                </a:r>
                <a:r>
                  <a:rPr lang="en-GB" sz="1800" b="1">
                    <a:effectLst/>
                    <a:latin typeface="Arial" panose="020B0604020202020204" pitchFamily="34" charset="0"/>
                    <a:ea typeface="Malgun Gothic" panose="020B0503020000020004" pitchFamily="34" charset="-127"/>
                    <a:cs typeface="Times New Roman" panose="02020603050405020304" pitchFamily="18" charset="0"/>
                  </a:rPr>
                  <a:t> </a:t>
                </a:r>
                <a:r>
                  <a:rPr lang="en-GB" sz="1800">
                    <a:effectLst/>
                    <a:latin typeface="Arial" panose="020B0604020202020204" pitchFamily="34" charset="0"/>
                    <a:ea typeface="Malgun Gothic" panose="020B0503020000020004" pitchFamily="34" charset="-127"/>
                    <a:cs typeface="Times New Roman" panose="02020603050405020304" pitchFamily="18" charset="0"/>
                  </a:rPr>
                  <a:t>according to TPC command in DCI message).</a:t>
                </a:r>
                <a:endParaRPr lang="de-CH" sz="180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Bef>
                    <a:spcPts val="600"/>
                  </a:spcBef>
                  <a:spcAft>
                    <a:spcPts val="800"/>
                  </a:spcAft>
                </a:pPr>
                <a:r>
                  <a:rPr lang="en-GB" sz="1800" b="1">
                    <a:effectLst/>
                    <a:latin typeface="Arial" panose="020B0604020202020204" pitchFamily="34" charset="0"/>
                    <a:ea typeface="Malgun Gothic" panose="020B0503020000020004" pitchFamily="34" charset="-127"/>
                    <a:cs typeface="Times New Roman" panose="02020603050405020304" pitchFamily="18" charset="0"/>
                  </a:rPr>
                  <a:t>TPC command in DCI msg.</a:t>
                </a:r>
                <a:endParaRPr lang="de-CH" sz="180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07000"/>
                  </a:lnSpc>
                  <a:spcBef>
                    <a:spcPts val="600"/>
                  </a:spcBef>
                  <a:spcAft>
                    <a:spcPts val="800"/>
                  </a:spcAft>
                </a:pPr>
                <a:r>
                  <a:rPr lang="en-GB" sz="1800">
                    <a:effectLst/>
                    <a:latin typeface="Arial" panose="020B0604020202020204" pitchFamily="34" charset="0"/>
                    <a:ea typeface="Malgun Gothic" panose="020B0503020000020004" pitchFamily="34" charset="-127"/>
                    <a:cs typeface="Times New Roman" panose="02020603050405020304" pitchFamily="18" charset="0"/>
                  </a:rPr>
                  <a:t>0</a:t>
                </a:r>
                <a:endParaRPr lang="de-CH" sz="180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07000"/>
                  </a:lnSpc>
                  <a:spcBef>
                    <a:spcPts val="600"/>
                  </a:spcBef>
                  <a:spcAft>
                    <a:spcPts val="800"/>
                  </a:spcAft>
                </a:pPr>
                <a:r>
                  <a:rPr lang="en-GB" sz="1800">
                    <a:effectLst/>
                    <a:latin typeface="Arial" panose="020B0604020202020204" pitchFamily="34" charset="0"/>
                    <a:ea typeface="Malgun Gothic" panose="020B0503020000020004" pitchFamily="34" charset="-127"/>
                    <a:cs typeface="Times New Roman" panose="02020603050405020304" pitchFamily="18" charset="0"/>
                  </a:rPr>
                  <a:t>1</a:t>
                </a:r>
                <a:endParaRPr lang="de-CH" sz="180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07000"/>
                  </a:lnSpc>
                  <a:spcBef>
                    <a:spcPts val="600"/>
                  </a:spcBef>
                  <a:spcAft>
                    <a:spcPts val="800"/>
                  </a:spcAft>
                </a:pPr>
                <a:r>
                  <a:rPr lang="en-GB" sz="1800">
                    <a:effectLst/>
                    <a:latin typeface="Arial" panose="020B0604020202020204" pitchFamily="34" charset="0"/>
                    <a:ea typeface="Malgun Gothic" panose="020B0503020000020004" pitchFamily="34" charset="-127"/>
                    <a:cs typeface="Times New Roman" panose="02020603050405020304" pitchFamily="18" charset="0"/>
                  </a:rPr>
                  <a:t>2</a:t>
                </a:r>
                <a:endParaRPr lang="de-CH" sz="180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07000"/>
                  </a:lnSpc>
                  <a:spcBef>
                    <a:spcPts val="600"/>
                  </a:spcBef>
                  <a:spcAft>
                    <a:spcPts val="800"/>
                  </a:spcAft>
                </a:pPr>
                <a:r>
                  <a:rPr lang="en-GB" sz="1800">
                    <a:effectLst/>
                    <a:latin typeface="Arial" panose="020B0604020202020204" pitchFamily="34" charset="0"/>
                    <a:ea typeface="Malgun Gothic" panose="020B0503020000020004" pitchFamily="34" charset="-127"/>
                    <a:cs typeface="Times New Roman" panose="02020603050405020304" pitchFamily="18" charset="0"/>
                  </a:rPr>
                  <a:t>3</a:t>
                </a:r>
                <a:endParaRPr lang="de-CH" sz="180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Bef>
                    <a:spcPts val="600"/>
                  </a:spcBef>
                  <a:spcAft>
                    <a:spcPts val="800"/>
                  </a:spcAft>
                </a:pPr>
                <a:r>
                  <a:rPr lang="en-GB" sz="1800" b="1">
                    <a:effectLst/>
                    <a:latin typeface="Arial" panose="020B0604020202020204" pitchFamily="34" charset="0"/>
                    <a:ea typeface="Malgun Gothic" panose="020B0503020000020004" pitchFamily="34" charset="-127"/>
                    <a:cs typeface="Times New Roman" panose="02020603050405020304" pitchFamily="18" charset="0"/>
                  </a:rPr>
                  <a:t>Accumulated </a:t>
                </a:r>
                <a:r>
                  <a:rPr lang="en-GB" sz="1800" b="1" i="0">
                    <a:effectLst/>
                    <a:latin typeface="Cambria Math" panose="02040503050406030204" pitchFamily="18" charset="0"/>
                    <a:ea typeface="Batang" panose="02030600000101010101" pitchFamily="18" charset="-127"/>
                    <a:cs typeface="Arial" panose="020B0604020202020204" pitchFamily="34" charset="0"/>
                  </a:rPr>
                  <a:t>∆</a:t>
                </a:r>
                <a:r>
                  <a:rPr lang="de-CH" sz="1800" b="1" i="0">
                    <a:effectLst/>
                    <a:latin typeface="Cambria Math" panose="02040503050406030204" pitchFamily="18" charset="0"/>
                    <a:ea typeface="Batang" panose="02030600000101010101" pitchFamily="18" charset="-127"/>
                    <a:cs typeface="Arial" panose="020B0604020202020204" pitchFamily="34" charset="0"/>
                  </a:rPr>
                  <a:t>_</a:t>
                </a:r>
                <a:r>
                  <a:rPr lang="en-GB" sz="1800" b="1" i="0">
                    <a:effectLst/>
                    <a:latin typeface="Cambria Math" panose="02040503050406030204" pitchFamily="18" charset="0"/>
                    <a:ea typeface="Malgun Gothic" panose="020B0503020000020004" pitchFamily="34" charset="-127"/>
                    <a:cs typeface="Arial" panose="020B0604020202020204" pitchFamily="34" charset="0"/>
                  </a:rPr>
                  <a:t>𝑷𝑼𝑺𝑪𝑯</a:t>
                </a:r>
                <a:r>
                  <a:rPr lang="en-GB" sz="1800" b="1">
                    <a:effectLst/>
                    <a:latin typeface="Arial" panose="020B0604020202020204" pitchFamily="34" charset="0"/>
                    <a:ea typeface="Malgun Gothic" panose="020B0503020000020004" pitchFamily="34" charset="-127"/>
                    <a:cs typeface="Times New Roman" panose="02020603050405020304" pitchFamily="18" charset="0"/>
                  </a:rPr>
                  <a:t> (dB)</a:t>
                </a:r>
                <a:endParaRPr lang="de-CH" sz="180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07000"/>
                  </a:lnSpc>
                  <a:spcBef>
                    <a:spcPts val="600"/>
                  </a:spcBef>
                  <a:spcAft>
                    <a:spcPts val="800"/>
                  </a:spcAft>
                </a:pPr>
                <a:r>
                  <a:rPr lang="en-GB" sz="1800">
                    <a:effectLst/>
                    <a:latin typeface="Arial" panose="020B0604020202020204" pitchFamily="34" charset="0"/>
                    <a:ea typeface="Malgun Gothic" panose="020B0503020000020004" pitchFamily="34" charset="-127"/>
                    <a:cs typeface="Times New Roman" panose="02020603050405020304" pitchFamily="18" charset="0"/>
                  </a:rPr>
                  <a:t>-1</a:t>
                </a:r>
                <a:endParaRPr lang="de-CH" sz="180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07000"/>
                  </a:lnSpc>
                  <a:spcBef>
                    <a:spcPts val="600"/>
                  </a:spcBef>
                  <a:spcAft>
                    <a:spcPts val="800"/>
                  </a:spcAft>
                </a:pPr>
                <a:r>
                  <a:rPr lang="en-GB" sz="1800">
                    <a:effectLst/>
                    <a:latin typeface="Arial" panose="020B0604020202020204" pitchFamily="34" charset="0"/>
                    <a:ea typeface="Malgun Gothic" panose="020B0503020000020004" pitchFamily="34" charset="-127"/>
                    <a:cs typeface="Times New Roman" panose="02020603050405020304" pitchFamily="18" charset="0"/>
                  </a:rPr>
                  <a:t>0</a:t>
                </a:r>
                <a:endParaRPr lang="de-CH" sz="180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07000"/>
                  </a:lnSpc>
                  <a:spcBef>
                    <a:spcPts val="600"/>
                  </a:spcBef>
                  <a:spcAft>
                    <a:spcPts val="800"/>
                  </a:spcAft>
                </a:pPr>
                <a:r>
                  <a:rPr lang="en-GB" sz="1800">
                    <a:effectLst/>
                    <a:latin typeface="Arial" panose="020B0604020202020204" pitchFamily="34" charset="0"/>
                    <a:ea typeface="Malgun Gothic" panose="020B0503020000020004" pitchFamily="34" charset="-127"/>
                    <a:cs typeface="Times New Roman" panose="02020603050405020304" pitchFamily="18" charset="0"/>
                  </a:rPr>
                  <a:t>+1</a:t>
                </a:r>
                <a:endParaRPr lang="de-CH" sz="180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07000"/>
                  </a:lnSpc>
                  <a:spcBef>
                    <a:spcPts val="600"/>
                  </a:spcBef>
                  <a:spcAft>
                    <a:spcPts val="800"/>
                  </a:spcAft>
                </a:pPr>
                <a:r>
                  <a:rPr lang="en-GB" sz="1800">
                    <a:effectLst/>
                    <a:latin typeface="Arial" panose="020B0604020202020204" pitchFamily="34" charset="0"/>
                    <a:ea typeface="Malgun Gothic" panose="020B0503020000020004" pitchFamily="34" charset="-127"/>
                    <a:cs typeface="Times New Roman" panose="02020603050405020304" pitchFamily="18" charset="0"/>
                  </a:rPr>
                  <a:t>+3</a:t>
                </a:r>
                <a:endParaRPr lang="de-CH" sz="180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i="1">
                    <a:effectLst/>
                    <a:latin typeface="Arial" panose="020B0604020202020204" pitchFamily="34" charset="0"/>
                    <a:ea typeface="Malgun Gothic" panose="020B0503020000020004" pitchFamily="34" charset="-127"/>
                    <a:cs typeface="Times New Roman" panose="02020603050405020304" pitchFamily="18" charset="0"/>
                  </a:rPr>
                  <a:t>Please refer to 3GPP TS 26.213.</a:t>
                </a:r>
                <a:endParaRPr lang="de-CH" sz="1800">
                  <a:effectLst/>
                  <a:latin typeface="Calibri" panose="020F0502020204030204" pitchFamily="34" charset="0"/>
                  <a:ea typeface="Calibri" panose="020F0502020204030204" pitchFamily="34" charset="0"/>
                  <a:cs typeface="Times New Roman" panose="02020603050405020304" pitchFamily="18" charset="0"/>
                </a:endParaRPr>
              </a:p>
              <a:p>
                <a:pPr algn="l"/>
                <a:endParaRPr lang="en-US" sz="1800" b="0" i="0" u="none" strike="noStrike" baseline="0">
                  <a:solidFill>
                    <a:srgbClr val="000000"/>
                  </a:solidFill>
                  <a:latin typeface="NimbusRomNo9L-Regu"/>
                </a:endParaRPr>
              </a:p>
              <a:p>
                <a:pPr algn="l"/>
                <a:endParaRPr lang="en-US" sz="1800" b="0" i="0" u="none" strike="noStrike" baseline="0">
                  <a:solidFill>
                    <a:srgbClr val="000000"/>
                  </a:solidFill>
                  <a:latin typeface="NimbusRomNo9L-Regu"/>
                </a:endParaRPr>
              </a:p>
              <a:p>
                <a:pPr>
                  <a:lnSpc>
                    <a:spcPct val="107000"/>
                  </a:lnSpc>
                  <a:spcAft>
                    <a:spcPts val="800"/>
                  </a:spcAft>
                </a:pPr>
                <a:r>
                  <a:rPr lang="en-GB" sz="1800" b="1">
                    <a:effectLst/>
                    <a:latin typeface="Arial" panose="020B0604020202020204" pitchFamily="34" charset="0"/>
                    <a:ea typeface="Malgun Gothic" panose="020B0503020000020004" pitchFamily="34" charset="-127"/>
                    <a:cs typeface="Times New Roman" panose="02020603050405020304" pitchFamily="18" charset="0"/>
                  </a:rPr>
                  <a:t>Background: Uplink Scheduling in LTE</a:t>
                </a:r>
                <a:endParaRPr lang="de-CH" sz="180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a:effectLst/>
                    <a:latin typeface="Arial" panose="020B0604020202020204" pitchFamily="34" charset="0"/>
                    <a:ea typeface="Malgun Gothic" panose="020B0503020000020004" pitchFamily="34" charset="-127"/>
                    <a:cs typeface="Times New Roman" panose="02020603050405020304" pitchFamily="18" charset="0"/>
                  </a:rPr>
                  <a:t>For radio communication in LTE, eNB allocates uplink resources for each UE through DCI messages. Over the downlink channel, eNB broadcasts DCI format 0 message that consists of the target RNTI, resource allocation for uplink data (i.e., PUSCH scheduling), and TPC command for PUSCH, etc. Each UE receives DCI 0 message corresponding to its RNTI and transmits its uplink data after 4 milliseconds over the allocated frequency area in the uplink channel. Uplink scheduling is required to guarantee radio channel quality and fair access to network resources.</a:t>
                </a:r>
                <a:endParaRPr lang="de-CH" sz="180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i="1">
                    <a:effectLst/>
                    <a:latin typeface="Arial" panose="020B0604020202020204" pitchFamily="34" charset="0"/>
                    <a:ea typeface="Malgun Gothic" panose="020B0503020000020004" pitchFamily="34" charset="-127"/>
                    <a:cs typeface="Times New Roman" panose="02020603050405020304" pitchFamily="18" charset="0"/>
                  </a:rPr>
                  <a:t>Please refer to 3GPP TS 26.212.</a:t>
                </a:r>
                <a:endParaRPr lang="de-CH" sz="180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a:effectLst/>
                    <a:latin typeface="Arial" panose="020B0604020202020204" pitchFamily="34" charset="0"/>
                    <a:ea typeface="Malgun Gothic" panose="020B0503020000020004" pitchFamily="34" charset="-127"/>
                    <a:cs typeface="Times New Roman" panose="02020603050405020304" pitchFamily="18" charset="0"/>
                  </a:rPr>
                  <a:t> </a:t>
                </a:r>
                <a:endParaRPr lang="de-CH" sz="180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b="1">
                    <a:effectLst/>
                    <a:latin typeface="Arial" panose="020B0604020202020204" pitchFamily="34" charset="0"/>
                    <a:ea typeface="Malgun Gothic" panose="020B0503020000020004" pitchFamily="34" charset="-127"/>
                    <a:cs typeface="Times New Roman" panose="02020603050405020304" pitchFamily="18" charset="0"/>
                  </a:rPr>
                  <a:t>Vulnerability</a:t>
                </a:r>
                <a:endParaRPr lang="de-CH" sz="180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a:effectLst/>
                    <a:latin typeface="Arial" panose="020B0604020202020204" pitchFamily="34" charset="0"/>
                    <a:ea typeface="Malgun Gothic" panose="020B0503020000020004" pitchFamily="34" charset="-127"/>
                    <a:cs typeface="Times New Roman" panose="02020603050405020304" pitchFamily="18" charset="0"/>
                  </a:rPr>
                  <a:t>We found the vulnerability of transmission power control and uplink scheduling in the LTE radio network. DCI messages used for uplink transmission power control and scheduling are delivered to UE by eNB over the air. At this time, eNB transmits DCI messages without any security protection (i.e., encryption or integrity check). In other words, any authentication process is not performed to control UE’s transmission power and allocate radio resources. Therefore, anyone can eavesdrop and forge the transmission power control and uplink scheduling.</a:t>
                </a:r>
                <a:endParaRPr lang="de-CH" sz="180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a:effectLst/>
                    <a:latin typeface="Arial" panose="020B0604020202020204" pitchFamily="34" charset="0"/>
                    <a:ea typeface="Malgun Gothic" panose="020B0503020000020004" pitchFamily="34" charset="-127"/>
                    <a:cs typeface="Times New Roman" panose="02020603050405020304" pitchFamily="18" charset="0"/>
                  </a:rPr>
                  <a:t> </a:t>
                </a:r>
                <a:endParaRPr lang="de-CH" sz="180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b="1">
                    <a:effectLst/>
                    <a:latin typeface="Arial" panose="020B0604020202020204" pitchFamily="34" charset="0"/>
                    <a:ea typeface="Malgun Gothic" panose="020B0503020000020004" pitchFamily="34" charset="-127"/>
                    <a:cs typeface="Times New Roman" panose="02020603050405020304" pitchFamily="18" charset="0"/>
                  </a:rPr>
                  <a:t>Implementation</a:t>
                </a:r>
                <a:endParaRPr lang="de-CH" sz="180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a:effectLst/>
                    <a:latin typeface="Arial" panose="020B0604020202020204" pitchFamily="34" charset="0"/>
                    <a:ea typeface="Malgun Gothic" panose="020B0503020000020004" pitchFamily="34" charset="-127"/>
                    <a:cs typeface="Times New Roman" panose="02020603050405020304" pitchFamily="18" charset="0"/>
                  </a:rPr>
                  <a:t>We implemented an attack manipulating transmission power control and uplink scheduling. Since there is no security protection for transmission power control, we could compromise the radio control mechanism by exploiting the signal overshadowing attack*. The key idea is to inject manipulated subframes that contain DCI format 0 message to the target UE. In manipulated DCI 0 message, TPC is set to increase or decrease the target’s transmission power and uplink resource is arbitrarily allocated without eNB’s intention.</a:t>
                </a:r>
                <a:endParaRPr lang="de-CH" sz="180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a:effectLst/>
                    <a:latin typeface="Arial" panose="020B0604020202020204" pitchFamily="34" charset="0"/>
                    <a:ea typeface="Malgun Gothic" panose="020B0503020000020004" pitchFamily="34" charset="-127"/>
                    <a:cs typeface="Times New Roman" panose="02020603050405020304" pitchFamily="18" charset="0"/>
                  </a:rPr>
                  <a:t>First, we identify the radio configuration of legitimate eNB to mimic its downlink subframe. The configuration includes target PCI (Physical Cell Identification), channel bandwidth, PHICH (Physical channel HybridARQ Indicator Channe) configuration, cyclic prefix and transmission mode of eNB. This configuration can be obtained by decoding MIB (Master Information Block), PSS (Primary Synchronization Signal), and SSS (Secondary Synchronization Signal) that are broadcasted by eNB.</a:t>
                </a:r>
                <a:endParaRPr lang="de-CH" sz="180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a:effectLst/>
                    <a:latin typeface="Arial" panose="020B0604020202020204" pitchFamily="34" charset="0"/>
                    <a:ea typeface="Malgun Gothic" panose="020B0503020000020004" pitchFamily="34" charset="-127"/>
                    <a:cs typeface="Times New Roman" panose="02020603050405020304" pitchFamily="18" charset="0"/>
                  </a:rPr>
                  <a:t>Then, we generate a downlink subframe based on the radio configuration of eNB to manipulate the radio control mechanism. The downlink subframe includes a malicious DCI 0 message and it consists of the target RNTI, arbitrary scheduled uplink transmission information, and the TPC command having a value of 3 or 0 to increase/decrease the uplink transmission power.</a:t>
                </a:r>
                <a:endParaRPr lang="de-CH" sz="180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a:effectLst/>
                    <a:latin typeface="Arial" panose="020B0604020202020204" pitchFamily="34" charset="0"/>
                    <a:ea typeface="Malgun Gothic" panose="020B0503020000020004" pitchFamily="34" charset="-127"/>
                    <a:cs typeface="Times New Roman" panose="02020603050405020304" pitchFamily="18" charset="0"/>
                  </a:rPr>
                  <a:t>Finally, the manipulated subframe is injected into the appropriate subframe number (i.e., signal overshadowing) on the downlink channel. In our work, we inject the manipulated subframe to subframe number 9 to minimize the impact on the target UE’s LTE service, but an attacker can exploit any subframe number to inject malicious DCI message. In addition, we repeatedly conduct signal overshadowing into every subframe number 9 to continuously allocate uplink resources and overcome the transmission power control from eNB.</a:t>
                </a:r>
                <a:endParaRPr lang="de-CH" sz="1800">
                  <a:effectLst/>
                  <a:latin typeface="Calibri" panose="020F0502020204030204" pitchFamily="34" charset="0"/>
                  <a:ea typeface="Calibri" panose="020F0502020204030204" pitchFamily="34" charset="0"/>
                  <a:cs typeface="Times New Roman" panose="02020603050405020304" pitchFamily="18" charset="0"/>
                </a:endParaRPr>
              </a:p>
              <a:p>
                <a:pPr algn="l"/>
                <a:endParaRPr lang="en-US" sz="1800" b="0" i="0" u="none" strike="noStrike" baseline="0">
                  <a:solidFill>
                    <a:srgbClr val="000000"/>
                  </a:solidFill>
                  <a:latin typeface="NimbusRomNo9L-Regu"/>
                </a:endParaRPr>
              </a:p>
              <a:p>
                <a:pPr>
                  <a:lnSpc>
                    <a:spcPct val="107000"/>
                  </a:lnSpc>
                  <a:spcAft>
                    <a:spcPts val="800"/>
                  </a:spcAft>
                </a:pPr>
                <a:r>
                  <a:rPr lang="en-GB" sz="1800" b="1">
                    <a:effectLst/>
                    <a:latin typeface="Arial" panose="020B0604020202020204" pitchFamily="34" charset="0"/>
                    <a:ea typeface="Malgun Gothic" panose="020B0503020000020004" pitchFamily="34" charset="-127"/>
                    <a:cs typeface="Times New Roman" panose="02020603050405020304" pitchFamily="18" charset="0"/>
                  </a:rPr>
                  <a:t>Evaluation</a:t>
                </a:r>
                <a:endParaRPr lang="de-CH" sz="180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a:effectLst/>
                    <a:latin typeface="Arial" panose="020B0604020202020204" pitchFamily="34" charset="0"/>
                    <a:ea typeface="Malgun Gothic" panose="020B0503020000020004" pitchFamily="34" charset="-127"/>
                    <a:cs typeface="Times New Roman" panose="02020603050405020304" pitchFamily="18" charset="0"/>
                  </a:rPr>
                  <a:t>We examined our attack in the industry-grade LTE network, AMARI Callbox Classic, and commercial LTE network to demonstrate the attack feasibility. As the target UE and signal generator (i.e., subframe injector), Samsung Galaxy S10 5G and USRP X310 are used, respectively.</a:t>
                </a:r>
                <a:endParaRPr lang="de-CH" sz="180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a:effectLst/>
                    <a:latin typeface="Arial" panose="020B0604020202020204" pitchFamily="34" charset="0"/>
                    <a:ea typeface="Malgun Gothic" panose="020B0503020000020004" pitchFamily="34" charset="-127"/>
                    <a:cs typeface="Times New Roman" panose="02020603050405020304" pitchFamily="18" charset="0"/>
                  </a:rPr>
                  <a:t>First, we injected manipulated DCI 0 having a value of TPC command 3 and arbitrary resource allocation. In the result, we found that the transmission power of PUSCH increases up to 23dBm (i.e., maximum uplink transmission power) and UE continuously transmits the uplink signal over arbitrarily allocated resources. We figured out that BLER (Block Error Rate) of uplink decoding in eNB on AMARI Callbox Classic significantly increases to over 90% due to unexpected uplink transmission. </a:t>
                </a:r>
                <a:endParaRPr lang="de-CH" sz="1800">
                  <a:effectLst/>
                  <a:latin typeface="Calibri" panose="020F0502020204030204" pitchFamily="34" charset="0"/>
                  <a:ea typeface="Calibri" panose="020F0502020204030204" pitchFamily="34" charset="0"/>
                  <a:cs typeface="Times New Roman" panose="02020603050405020304" pitchFamily="18" charset="0"/>
                </a:endParaRPr>
              </a:p>
              <a:p>
                <a:r>
                  <a:rPr lang="en-GB" sz="1800">
                    <a:effectLst/>
                    <a:latin typeface="Arial" panose="020B0604020202020204" pitchFamily="34" charset="0"/>
                    <a:ea typeface="Malgun Gothic" panose="020B0503020000020004" pitchFamily="34" charset="-127"/>
                  </a:rPr>
                  <a:t>In addition, when we injected a value of TPC command 0, the uplink transmission power of UE continuously decreases. Then, UE is disconnected from the radio network and tries to reconnect to the radio network.</a:t>
                </a:r>
                <a:endParaRPr lang="en-US" sz="1800" b="0" i="0" u="none" strike="noStrike" baseline="0">
                  <a:solidFill>
                    <a:srgbClr val="000000"/>
                  </a:solidFill>
                  <a:effectLst/>
                  <a:latin typeface="NimbusRomNo9L-Regu"/>
                  <a:ea typeface="Malgun Gothic" panose="020B0503020000020004" pitchFamily="34" charset="-127"/>
                </a:endParaRPr>
              </a:p>
              <a:p>
                <a:endParaRPr lang="en-US" sz="1800" b="0" i="0" u="none" strike="noStrike" baseline="0">
                  <a:solidFill>
                    <a:srgbClr val="000000"/>
                  </a:solidFill>
                  <a:effectLst/>
                  <a:latin typeface="NimbusRomNo9L-Regu"/>
                  <a:ea typeface="Malgun Gothic" panose="020B0503020000020004" pitchFamily="34" charset="-127"/>
                </a:endParaRPr>
              </a:p>
              <a:p>
                <a:pPr>
                  <a:lnSpc>
                    <a:spcPct val="107000"/>
                  </a:lnSpc>
                  <a:spcAft>
                    <a:spcPts val="800"/>
                  </a:spcAft>
                </a:pPr>
                <a:r>
                  <a:rPr lang="en-GB" sz="1800" b="1">
                    <a:effectLst/>
                    <a:latin typeface="Arial" panose="020B0604020202020204" pitchFamily="34" charset="0"/>
                    <a:ea typeface="Malgun Gothic" panose="020B0503020000020004" pitchFamily="34" charset="-127"/>
                    <a:cs typeface="Times New Roman" panose="02020603050405020304" pitchFamily="18" charset="0"/>
                  </a:rPr>
                  <a:t>Location tracking</a:t>
                </a:r>
                <a:endParaRPr lang="de-CH" sz="180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a:effectLst/>
                    <a:latin typeface="Arial" panose="020B0604020202020204" pitchFamily="34" charset="0"/>
                    <a:ea typeface="Malgun Gothic" panose="020B0503020000020004" pitchFamily="34" charset="-127"/>
                    <a:cs typeface="Times New Roman" panose="02020603050405020304" pitchFamily="18" charset="0"/>
                  </a:rPr>
                  <a:t>Many researchers have studied about location tracking attacks without any privileges in LTE networks*. In their works, an unprivileged attacker first identifies the target’s uplink signal and measures the ToA (Time of Arrival) or AoA (Angle of Arrival) of the uplink signal. Then, based on the measurement, the attacker estimates the location of the target (i.e., uplink signal source).</a:t>
                </a:r>
                <a:endParaRPr lang="de-CH" sz="180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a:effectLst/>
                    <a:latin typeface="Arial" panose="020B0604020202020204" pitchFamily="34" charset="0"/>
                    <a:ea typeface="Malgun Gothic" panose="020B0503020000020004" pitchFamily="34" charset="-127"/>
                    <a:cs typeface="Times New Roman" panose="02020603050405020304" pitchFamily="18" charset="0"/>
                  </a:rPr>
                  <a:t>However, unfortunately, they overlooked the case that the uplink signal is undetectable (i.e., real-world challenges). When the attacker traces the location of UE in the real-world environment, the target’s uplink signal might be undetectable. For example, when UE is located close to eNB, UE transmits its uplink data with low signal power due to high channel quality with eNB**. If the target’s uplink signal is undetectable due to low transmission power, the attacker cannot estimate the target’s location.</a:t>
                </a:r>
                <a:endParaRPr lang="de-CH" sz="180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a:effectLst/>
                    <a:latin typeface="Arial" panose="020B0604020202020204" pitchFamily="34" charset="0"/>
                    <a:ea typeface="Malgun Gothic" panose="020B0503020000020004" pitchFamily="34" charset="-127"/>
                    <a:cs typeface="Times New Roman" panose="02020603050405020304" pitchFamily="18" charset="0"/>
                  </a:rPr>
                  <a:t>To solve such problems during location tracking, the attacker should boost the uplink transmission power of the target UE. By exploiting this vulnerability, the attacker can boost UE’s transmission power without the target’s recognition and fully perform a stealthy location tracking attack.</a:t>
                </a:r>
                <a:endParaRPr lang="de-CH" sz="1800">
                  <a:effectLst/>
                  <a:latin typeface="Calibri" panose="020F0502020204030204" pitchFamily="34" charset="0"/>
                  <a:ea typeface="Calibri" panose="020F0502020204030204" pitchFamily="34" charset="0"/>
                  <a:cs typeface="Times New Roman" panose="02020603050405020304" pitchFamily="18" charset="0"/>
                </a:endParaRPr>
              </a:p>
              <a:p>
                <a:endParaRPr lang="en-US" sz="1800" b="0" i="0" u="none" strike="noStrike" baseline="0">
                  <a:solidFill>
                    <a:srgbClr val="000000"/>
                  </a:solidFill>
                  <a:effectLst/>
                  <a:latin typeface="NimbusRomNo9L-Regu"/>
                  <a:ea typeface="Malgun Gothic" panose="020B0503020000020004" pitchFamily="34" charset="-127"/>
                </a:endParaRPr>
              </a:p>
              <a:p>
                <a:pPr>
                  <a:lnSpc>
                    <a:spcPct val="107000"/>
                  </a:lnSpc>
                  <a:spcAft>
                    <a:spcPts val="800"/>
                  </a:spcAft>
                </a:pPr>
                <a:r>
                  <a:rPr lang="en-GB" sz="1800" b="1">
                    <a:effectLst/>
                    <a:latin typeface="Arial" panose="020B0604020202020204" pitchFamily="34" charset="0"/>
                    <a:ea typeface="Malgun Gothic" panose="020B0503020000020004" pitchFamily="34" charset="-127"/>
                    <a:cs typeface="Times New Roman" panose="02020603050405020304" pitchFamily="18" charset="0"/>
                  </a:rPr>
                  <a:t>Denial of Service (DoS)</a:t>
                </a:r>
                <a:endParaRPr lang="de-CH" sz="180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a:effectLst/>
                    <a:latin typeface="Arial" panose="020B0604020202020204" pitchFamily="34" charset="0"/>
                    <a:ea typeface="Malgun Gothic" panose="020B0503020000020004" pitchFamily="34" charset="-127"/>
                    <a:cs typeface="Times New Roman" panose="02020603050405020304" pitchFamily="18" charset="0"/>
                  </a:rPr>
                  <a:t>By exploiting this vulnerability, an attacker can perform DoS attacks on LTE radio networks in two ways: 1) Network-bursting, and 2) Cancelling-out.</a:t>
                </a:r>
                <a:endParaRPr lang="de-CH" sz="180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a:effectLst/>
                    <a:latin typeface="Arial" panose="020B0604020202020204" pitchFamily="34" charset="0"/>
                    <a:ea typeface="Malgun Gothic" panose="020B0503020000020004" pitchFamily="34" charset="-127"/>
                    <a:cs typeface="Times New Roman" panose="02020603050405020304" pitchFamily="18" charset="0"/>
                  </a:rPr>
                  <a:t>Network-bursting is an attack that compromises radio network capability by forcing all UEs connected to the same eNB to increase their uplink transmission power or transmit the uplink signal over unadmitted resources. If the attacker performs network-bursting on an eNB with many connected UEs, the hardware capability of the eNB, such as the antenna and signal processor, can be destroyed. In addition, when the eNB receives unexpected uplink data that a number of UEs transmit according to arbitrarily allocated resources by the attacker, the BLER is significantly increased. This scheduling corruption by multiple UEs might cause Distributed DoS and affect the network's capability. We confirmed that VoLTE service of two UEs connected to eNB on AMARI Callbox is terminated by force due to high BLER when we manipulate transmission power and resource allocation for both UEs.</a:t>
                </a:r>
                <a:endParaRPr lang="de-CH" sz="180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a:effectLst/>
                    <a:latin typeface="Arial" panose="020B0604020202020204" pitchFamily="34" charset="0"/>
                    <a:ea typeface="Malgun Gothic" panose="020B0503020000020004" pitchFamily="34" charset="-127"/>
                    <a:cs typeface="Times New Roman" panose="02020603050405020304" pitchFamily="18" charset="0"/>
                  </a:rPr>
                  <a:t> </a:t>
                </a:r>
                <a:endParaRPr lang="de-CH" sz="180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a:effectLst/>
                    <a:latin typeface="Arial" panose="020B0604020202020204" pitchFamily="34" charset="0"/>
                    <a:ea typeface="Malgun Gothic" panose="020B0503020000020004" pitchFamily="34" charset="-127"/>
                    <a:cs typeface="Times New Roman" panose="02020603050405020304" pitchFamily="18" charset="0"/>
                  </a:rPr>
                  <a:t>Cancelling-out exploits this vulnerability to make the UE unable to communicate with the eNB. By repeatedly injecting manipulated DCI 0, including a value of TPC command 0, to the target UE, the attacker can cause radio communication failure for the target. Although the radio connection would be re-established and the target's RNTI would change after one attack, the attacker can trace the target’s RNTI based on previous identity tracking attacks* and retry the cancelling-out attack with the target’s RNTI value.</a:t>
                </a:r>
                <a:endParaRPr lang="de-CH" sz="180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a:effectLst/>
                    <a:latin typeface="Arial" panose="020B0604020202020204" pitchFamily="34" charset="0"/>
                    <a:ea typeface="Malgun Gothic" panose="020B0503020000020004" pitchFamily="34" charset="-127"/>
                    <a:cs typeface="Times New Roman" panose="02020603050405020304" pitchFamily="18" charset="0"/>
                  </a:rPr>
                  <a:t>*S. Kumar et al. “LTE radio analytics mad easy and accessible”, ACM SIGCOMM 2014.</a:t>
                </a:r>
                <a:endParaRPr lang="de-CH" sz="180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a:effectLst/>
                    <a:latin typeface="Arial" panose="020B0604020202020204" pitchFamily="34" charset="0"/>
                    <a:ea typeface="Malgun Gothic" panose="020B0503020000020004" pitchFamily="34" charset="-127"/>
                    <a:cs typeface="Times New Roman" panose="02020603050405020304" pitchFamily="18" charset="0"/>
                  </a:rPr>
                  <a:t>*M. Kotuliak et al. “LTRACK: Stealthy Tracking of Mobile Phones in LTE”, USENIX Security 2022.</a:t>
                </a:r>
                <a:endParaRPr lang="de-CH" sz="1800">
                  <a:effectLst/>
                  <a:latin typeface="Calibri" panose="020F0502020204030204" pitchFamily="34" charset="0"/>
                  <a:ea typeface="Calibri" panose="020F0502020204030204" pitchFamily="34" charset="0"/>
                  <a:cs typeface="Times New Roman" panose="02020603050405020304" pitchFamily="18" charset="0"/>
                </a:endParaRPr>
              </a:p>
              <a:p>
                <a:r>
                  <a:rPr lang="en-GB" sz="1800">
                    <a:effectLst/>
                    <a:latin typeface="Arial" panose="020B0604020202020204" pitchFamily="34" charset="0"/>
                    <a:ea typeface="Malgun Gothic" panose="020B0503020000020004" pitchFamily="34" charset="-127"/>
                  </a:rPr>
                  <a:t>**Y. Michalevsky et al. “PowerSpy: Location tracking using mobile device power analysis”, USENIX Security 2015.</a:t>
                </a:r>
                <a:endParaRPr lang="de-CH"/>
              </a:p>
            </p:txBody>
          </p:sp>
        </mc:Fallback>
      </mc:AlternateContent>
      <p:sp>
        <p:nvSpPr>
          <p:cNvPr id="4" name="Slide Number Placeholder 3"/>
          <p:cNvSpPr>
            <a:spLocks noGrp="1"/>
          </p:cNvSpPr>
          <p:nvPr>
            <p:ph type="sldNum" sz="quarter" idx="5"/>
          </p:nvPr>
        </p:nvSpPr>
        <p:spPr/>
        <p:txBody>
          <a:bodyPr/>
          <a:lstStyle/>
          <a:p>
            <a:fld id="{E5BBCCF6-F8A8-4C49-BF3D-CA1AA74CA975}" type="slidenum">
              <a:rPr lang="de-DE" sz="1100" smtClean="0"/>
              <a:pPr/>
              <a:t>1</a:t>
            </a:fld>
            <a:endParaRPr lang="de-DE" sz="1100" dirty="0"/>
          </a:p>
        </p:txBody>
      </p:sp>
    </p:spTree>
    <p:extLst>
      <p:ext uri="{BB962C8B-B14F-4D97-AF65-F5344CB8AC3E}">
        <p14:creationId xmlns:p14="http://schemas.microsoft.com/office/powerpoint/2010/main" val="365633205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0" marR="0">
                  <a:spcBef>
                    <a:spcPts val="0"/>
                  </a:spcBef>
                  <a:spcAft>
                    <a:spcPts val="0"/>
                  </a:spcAft>
                </a:pPr>
                <a:r>
                  <a:rPr lang="en-GB" sz="1800" b="1">
                    <a:effectLst/>
                    <a:latin typeface="Calibri" panose="020F0502020204030204" pitchFamily="34" charset="0"/>
                    <a:ea typeface="PMingLiU" panose="02020500000000000000" pitchFamily="18" charset="-120"/>
                    <a:cs typeface="SimSun" panose="02010600030101010101" pitchFamily="2" charset="-122"/>
                  </a:rPr>
                  <a:t>How did you come to solution of using the file upload resume procedure to redirect the UE? We see many other ways of redirecting a UE to the XCAP server URL, but we assume you had a good reason to do it this way. If we are correct, the follow up question is: have you found any other scenarios that would yield the same result (i.e. redirect the UE using the correct method making the authentication successful).</a:t>
                </a:r>
                <a:endParaRPr lang="de-CH" sz="1800">
                  <a:effectLst/>
                  <a:latin typeface="PMingLiU" panose="02020500000000000000" pitchFamily="18" charset="-120"/>
                  <a:ea typeface="PMingLiU" panose="02020500000000000000" pitchFamily="18" charset="-120"/>
                  <a:cs typeface="SimSun" panose="02010600030101010101" pitchFamily="2" charset="-122"/>
                </a:endParaRPr>
              </a:p>
              <a:p>
                <a:pPr marL="0" marR="0">
                  <a:spcBef>
                    <a:spcPts val="0"/>
                  </a:spcBef>
                  <a:spcAft>
                    <a:spcPts val="0"/>
                  </a:spcAft>
                </a:pPr>
                <a:r>
                  <a:rPr lang="en-GB" sz="1800" b="1">
                    <a:effectLst/>
                    <a:latin typeface="Calibri" panose="020F0502020204030204" pitchFamily="34" charset="0"/>
                    <a:ea typeface="PMingLiU" panose="02020500000000000000" pitchFamily="18" charset="-120"/>
                    <a:cs typeface="SimSun" panose="02010600030101010101" pitchFamily="2" charset="-122"/>
                  </a:rPr>
                  <a:t>Answer:    </a:t>
                </a:r>
                <a:endParaRPr lang="de-CH" sz="1800">
                  <a:effectLst/>
                  <a:latin typeface="PMingLiU" panose="02020500000000000000" pitchFamily="18" charset="-120"/>
                  <a:ea typeface="PMingLiU" panose="02020500000000000000" pitchFamily="18" charset="-120"/>
                  <a:cs typeface="SimSun" panose="02010600030101010101" pitchFamily="2" charset="-122"/>
                </a:endParaRPr>
              </a:p>
              <a:p>
                <a:pPr marL="0" marR="0">
                  <a:spcBef>
                    <a:spcPts val="0"/>
                  </a:spcBef>
                  <a:spcAft>
                    <a:spcPts val="0"/>
                  </a:spcAft>
                </a:pPr>
                <a:r>
                  <a:rPr lang="en-GB" sz="1800">
                    <a:effectLst/>
                    <a:latin typeface="Calibri" panose="020F0502020204030204" pitchFamily="34" charset="0"/>
                    <a:ea typeface="PMingLiU" panose="02020500000000000000" pitchFamily="18" charset="-120"/>
                    <a:cs typeface="SimSun" panose="02010600030101010101" pitchFamily="2" charset="-122"/>
                  </a:rPr>
                  <a:t>    Yes, These are two scenarios. </a:t>
                </a:r>
                <a:endParaRPr lang="de-CH" sz="1800">
                  <a:effectLst/>
                  <a:latin typeface="PMingLiU" panose="02020500000000000000" pitchFamily="18" charset="-120"/>
                  <a:ea typeface="PMingLiU" panose="02020500000000000000" pitchFamily="18" charset="-120"/>
                  <a:cs typeface="SimSun" panose="02010600030101010101" pitchFamily="2" charset="-122"/>
                </a:endParaRPr>
              </a:p>
              <a:p>
                <a:pPr marL="0" marR="0">
                  <a:spcBef>
                    <a:spcPts val="0"/>
                  </a:spcBef>
                  <a:spcAft>
                    <a:spcPts val="0"/>
                  </a:spcAft>
                </a:pPr>
                <a:r>
                  <a:rPr lang="en-GB" sz="1800">
                    <a:effectLst/>
                    <a:latin typeface="Calibri" panose="020F0502020204030204" pitchFamily="34" charset="0"/>
                    <a:ea typeface="PMingLiU" panose="02020500000000000000" pitchFamily="18" charset="-120"/>
                    <a:cs typeface="SimSun" panose="02010600030101010101" pitchFamily="2" charset="-122"/>
                  </a:rPr>
                  <a:t>    The first scenario is sending a malicious RCS message to victim(0 click). </a:t>
                </a:r>
                <a:endParaRPr lang="de-CH" sz="1800">
                  <a:effectLst/>
                  <a:latin typeface="PMingLiU" panose="02020500000000000000" pitchFamily="18" charset="-120"/>
                  <a:ea typeface="PMingLiU" panose="02020500000000000000" pitchFamily="18" charset="-120"/>
                  <a:cs typeface="SimSun" panose="02010600030101010101" pitchFamily="2" charset="-122"/>
                </a:endParaRPr>
              </a:p>
              <a:p>
                <a:pPr marL="0" marR="0">
                  <a:spcBef>
                    <a:spcPts val="0"/>
                  </a:spcBef>
                  <a:spcAft>
                    <a:spcPts val="0"/>
                  </a:spcAft>
                </a:pPr>
                <a:r>
                  <a:rPr lang="en-GB" sz="1800">
                    <a:effectLst/>
                    <a:latin typeface="Calibri" panose="020F0502020204030204" pitchFamily="34" charset="0"/>
                    <a:ea typeface="PMingLiU" panose="02020500000000000000" pitchFamily="18" charset="-120"/>
                    <a:cs typeface="SimSun" panose="02010600030101010101" pitchFamily="2" charset="-122"/>
                  </a:rPr>
                  <a:t>    UE sends request to XCAP server by the HTTP GET method.</a:t>
                </a:r>
                <a:endParaRPr lang="de-CH" sz="1800">
                  <a:effectLst/>
                  <a:latin typeface="PMingLiU" panose="02020500000000000000" pitchFamily="18" charset="-120"/>
                  <a:ea typeface="PMingLiU" panose="02020500000000000000" pitchFamily="18" charset="-120"/>
                  <a:cs typeface="SimSun" panose="02010600030101010101" pitchFamily="2" charset="-122"/>
                </a:endParaRPr>
              </a:p>
              <a:p>
                <a:pPr marL="0" marR="0">
                  <a:spcBef>
                    <a:spcPts val="0"/>
                  </a:spcBef>
                  <a:spcAft>
                    <a:spcPts val="0"/>
                  </a:spcAft>
                </a:pPr>
                <a:r>
                  <a:rPr lang="en-GB" sz="1800">
                    <a:effectLst/>
                    <a:latin typeface="Calibri" panose="020F0502020204030204" pitchFamily="34" charset="0"/>
                    <a:ea typeface="PMingLiU" panose="02020500000000000000" pitchFamily="18" charset="-120"/>
                    <a:cs typeface="SimSun" panose="02010600030101010101" pitchFamily="2" charset="-122"/>
                  </a:rPr>
                  <a:t>    Attacker can steal security infomation of victim.</a:t>
                </a:r>
                <a:endParaRPr lang="de-CH" sz="1800">
                  <a:effectLst/>
                  <a:latin typeface="PMingLiU" panose="02020500000000000000" pitchFamily="18" charset="-120"/>
                  <a:ea typeface="PMingLiU" panose="02020500000000000000" pitchFamily="18" charset="-120"/>
                  <a:cs typeface="SimSun" panose="02010600030101010101" pitchFamily="2" charset="-122"/>
                </a:endParaRPr>
              </a:p>
              <a:p>
                <a:pPr marL="0" marR="0">
                  <a:spcBef>
                    <a:spcPts val="0"/>
                  </a:spcBef>
                  <a:spcAft>
                    <a:spcPts val="0"/>
                  </a:spcAft>
                </a:pPr>
                <a:r>
                  <a:rPr lang="en-GB" sz="1800">
                    <a:effectLst/>
                    <a:latin typeface="Calibri" panose="020F0502020204030204" pitchFamily="34" charset="0"/>
                    <a:ea typeface="PMingLiU" panose="02020500000000000000" pitchFamily="18" charset="-120"/>
                    <a:cs typeface="SimSun" panose="02010600030101010101" pitchFamily="2" charset="-122"/>
                  </a:rPr>
                  <a:t>    We will send the poc to GSMA and request another CVD id soon.</a:t>
                </a:r>
                <a:endParaRPr lang="de-CH" sz="1800">
                  <a:effectLst/>
                  <a:latin typeface="PMingLiU" panose="02020500000000000000" pitchFamily="18" charset="-120"/>
                  <a:ea typeface="PMingLiU" panose="02020500000000000000" pitchFamily="18" charset="-120"/>
                  <a:cs typeface="SimSun" panose="02010600030101010101" pitchFamily="2" charset="-122"/>
                </a:endParaRPr>
              </a:p>
              <a:p>
                <a:pPr marL="0" marR="0">
                  <a:spcBef>
                    <a:spcPts val="0"/>
                  </a:spcBef>
                  <a:spcAft>
                    <a:spcPts val="0"/>
                  </a:spcAft>
                </a:pPr>
                <a:r>
                  <a:rPr lang="en-GB" sz="1800">
                    <a:effectLst/>
                    <a:latin typeface="Calibri" panose="020F0502020204030204" pitchFamily="34" charset="0"/>
                    <a:ea typeface="PMingLiU" panose="02020500000000000000" pitchFamily="18" charset="-120"/>
                    <a:cs typeface="SimSun" panose="02010600030101010101" pitchFamily="2" charset="-122"/>
                  </a:rPr>
                  <a:t>        </a:t>
                </a:r>
                <a:endParaRPr lang="de-CH" sz="1800">
                  <a:effectLst/>
                  <a:latin typeface="PMingLiU" panose="02020500000000000000" pitchFamily="18" charset="-120"/>
                  <a:ea typeface="PMingLiU" panose="02020500000000000000" pitchFamily="18" charset="-120"/>
                  <a:cs typeface="SimSun" panose="02010600030101010101" pitchFamily="2" charset="-122"/>
                </a:endParaRPr>
              </a:p>
              <a:p>
                <a:pPr marL="0" marR="0">
                  <a:spcBef>
                    <a:spcPts val="0"/>
                  </a:spcBef>
                  <a:spcAft>
                    <a:spcPts val="0"/>
                  </a:spcAft>
                </a:pPr>
                <a:r>
                  <a:rPr lang="en-GB" sz="1800">
                    <a:effectLst/>
                    <a:latin typeface="Calibri" panose="020F0502020204030204" pitchFamily="34" charset="0"/>
                    <a:ea typeface="PMingLiU" panose="02020500000000000000" pitchFamily="18" charset="-120"/>
                    <a:cs typeface="SimSun" panose="02010600030101010101" pitchFamily="2" charset="-122"/>
                  </a:rPr>
                  <a:t>    The second scenario is RCS File upload resume. </a:t>
                </a:r>
                <a:endParaRPr lang="de-CH" sz="1800">
                  <a:effectLst/>
                  <a:latin typeface="PMingLiU" panose="02020500000000000000" pitchFamily="18" charset="-120"/>
                  <a:ea typeface="PMingLiU" panose="02020500000000000000" pitchFamily="18" charset="-120"/>
                  <a:cs typeface="SimSun" panose="02010600030101010101" pitchFamily="2" charset="-122"/>
                </a:endParaRPr>
              </a:p>
              <a:p>
                <a:pPr marL="0" marR="0">
                  <a:spcBef>
                    <a:spcPts val="0"/>
                  </a:spcBef>
                  <a:spcAft>
                    <a:spcPts val="0"/>
                  </a:spcAft>
                </a:pPr>
                <a:r>
                  <a:rPr lang="en-GB" sz="1800">
                    <a:effectLst/>
                    <a:latin typeface="Calibri" panose="020F0502020204030204" pitchFamily="34" charset="0"/>
                    <a:ea typeface="PMingLiU" panose="02020500000000000000" pitchFamily="18" charset="-120"/>
                    <a:cs typeface="SimSun" panose="02010600030101010101" pitchFamily="2" charset="-122"/>
                  </a:rPr>
                  <a:t>    UE send request to XCAP server by HTTP PUT method. </a:t>
                </a:r>
                <a:endParaRPr lang="de-CH" sz="1800">
                  <a:effectLst/>
                  <a:latin typeface="PMingLiU" panose="02020500000000000000" pitchFamily="18" charset="-120"/>
                  <a:ea typeface="PMingLiU" panose="02020500000000000000" pitchFamily="18" charset="-120"/>
                  <a:cs typeface="SimSun" panose="02010600030101010101" pitchFamily="2" charset="-122"/>
                </a:endParaRPr>
              </a:p>
              <a:p>
                <a:pPr marL="0" marR="0">
                  <a:spcBef>
                    <a:spcPts val="0"/>
                  </a:spcBef>
                  <a:spcAft>
                    <a:spcPts val="0"/>
                  </a:spcAft>
                </a:pPr>
                <a:r>
                  <a:rPr lang="en-GB" sz="1800">
                    <a:effectLst/>
                    <a:latin typeface="Calibri" panose="020F0502020204030204" pitchFamily="34" charset="0"/>
                    <a:ea typeface="PMingLiU" panose="02020500000000000000" pitchFamily="18" charset="-120"/>
                    <a:cs typeface="SimSun" panose="02010600030101010101" pitchFamily="2" charset="-122"/>
                  </a:rPr>
                  <a:t>    As we know, HTTP PUT method is more dangerous than GET method, So we submit it to GSMA as the first.</a:t>
                </a:r>
                <a:endParaRPr lang="de-CH" sz="1800">
                  <a:effectLst/>
                  <a:latin typeface="PMingLiU" panose="02020500000000000000" pitchFamily="18" charset="-120"/>
                  <a:ea typeface="PMingLiU" panose="02020500000000000000" pitchFamily="18" charset="-120"/>
                  <a:cs typeface="SimSun" panose="02010600030101010101" pitchFamily="2" charset="-122"/>
                </a:endParaRPr>
              </a:p>
              <a:p>
                <a:pPr>
                  <a:lnSpc>
                    <a:spcPct val="107000"/>
                  </a:lnSpc>
                  <a:spcAft>
                    <a:spcPts val="800"/>
                  </a:spcAft>
                </a:pPr>
                <a:endParaRPr lang="de-CH"/>
              </a:p>
              <a:p>
                <a:pPr marL="0" marR="0">
                  <a:spcBef>
                    <a:spcPts val="0"/>
                  </a:spcBef>
                  <a:spcAft>
                    <a:spcPts val="0"/>
                  </a:spcAft>
                </a:pPr>
                <a:r>
                  <a:rPr lang="en-GB" sz="1800" b="1">
                    <a:effectLst/>
                    <a:latin typeface="Calibri" panose="020F0502020204030204" pitchFamily="34" charset="0"/>
                    <a:ea typeface="PMingLiU" panose="02020500000000000000" pitchFamily="18" charset="-120"/>
                    <a:cs typeface="SimSun" panose="02010600030101010101" pitchFamily="2" charset="-122"/>
                  </a:rPr>
                  <a:t>Do we understand it correctly: the XCAP server of the operator is available on the internet, so for your upstream (to reach the XCAP server) you don’t need to be on the mobile network and open e.g. a dedicated radio bearer?</a:t>
                </a:r>
                <a:endParaRPr lang="de-CH" sz="1800">
                  <a:effectLst/>
                  <a:latin typeface="PMingLiU" panose="02020500000000000000" pitchFamily="18" charset="-120"/>
                  <a:ea typeface="PMingLiU" panose="02020500000000000000" pitchFamily="18" charset="-120"/>
                  <a:cs typeface="SimSun" panose="02010600030101010101" pitchFamily="2" charset="-122"/>
                </a:endParaRPr>
              </a:p>
              <a:p>
                <a:pPr marL="0" marR="0">
                  <a:spcBef>
                    <a:spcPts val="0"/>
                  </a:spcBef>
                  <a:spcAft>
                    <a:spcPts val="0"/>
                  </a:spcAft>
                </a:pPr>
                <a:r>
                  <a:rPr lang="en-GB" sz="1800" b="1">
                    <a:effectLst/>
                    <a:latin typeface="Calibri" panose="020F0502020204030204" pitchFamily="34" charset="0"/>
                    <a:ea typeface="PMingLiU" panose="02020500000000000000" pitchFamily="18" charset="-120"/>
                    <a:cs typeface="SimSun" panose="02010600030101010101" pitchFamily="2" charset="-122"/>
                  </a:rPr>
                  <a:t>Answer:</a:t>
                </a:r>
                <a:endParaRPr lang="de-CH" sz="1800">
                  <a:effectLst/>
                  <a:latin typeface="PMingLiU" panose="02020500000000000000" pitchFamily="18" charset="-120"/>
                  <a:ea typeface="PMingLiU" panose="02020500000000000000" pitchFamily="18" charset="-120"/>
                  <a:cs typeface="SimSun" panose="02010600030101010101" pitchFamily="2" charset="-122"/>
                </a:endParaRPr>
              </a:p>
              <a:p>
                <a:pPr marL="0" marR="0">
                  <a:spcBef>
                    <a:spcPts val="0"/>
                  </a:spcBef>
                  <a:spcAft>
                    <a:spcPts val="0"/>
                  </a:spcAft>
                </a:pPr>
                <a:r>
                  <a:rPr lang="en-GB" sz="1800">
                    <a:effectLst/>
                    <a:latin typeface="Calibri" panose="020F0502020204030204" pitchFamily="34" charset="0"/>
                    <a:ea typeface="PMingLiU" panose="02020500000000000000" pitchFamily="18" charset="-120"/>
                    <a:cs typeface="SimSun" panose="02010600030101010101" pitchFamily="2" charset="-122"/>
                  </a:rPr>
                  <a:t>    Yes,  In china, Many service (5G RCS</a:t>
                </a:r>
                <a:r>
                  <a:rPr lang="en-US" sz="1800">
                    <a:effectLst/>
                    <a:latin typeface="MS Gothic" panose="020B0609070205080204" pitchFamily="49" charset="-128"/>
                    <a:ea typeface="PMingLiU" panose="02020500000000000000" pitchFamily="18" charset="-120"/>
                    <a:cs typeface="SimSun" panose="02010600030101010101" pitchFamily="2" charset="-122"/>
                  </a:rPr>
                  <a:t>、</a:t>
                </a:r>
                <a:r>
                  <a:rPr lang="en-GB" sz="1800">
                    <a:effectLst/>
                    <a:latin typeface="Calibri" panose="020F0502020204030204" pitchFamily="34" charset="0"/>
                    <a:ea typeface="PMingLiU" panose="02020500000000000000" pitchFamily="18" charset="-120"/>
                    <a:cs typeface="SimSun" panose="02010600030101010101" pitchFamily="2" charset="-122"/>
                  </a:rPr>
                  <a:t>MMS</a:t>
                </a:r>
                <a:r>
                  <a:rPr lang="en-US" sz="1800">
                    <a:effectLst/>
                    <a:latin typeface="MS Gothic" panose="020B0609070205080204" pitchFamily="49" charset="-128"/>
                    <a:ea typeface="PMingLiU" panose="02020500000000000000" pitchFamily="18" charset="-120"/>
                    <a:cs typeface="SimSun" panose="02010600030101010101" pitchFamily="2" charset="-122"/>
                  </a:rPr>
                  <a:t>、</a:t>
                </a:r>
                <a:r>
                  <a:rPr lang="en-GB" sz="1800">
                    <a:effectLst/>
                    <a:latin typeface="Calibri" panose="020F0502020204030204" pitchFamily="34" charset="0"/>
                    <a:ea typeface="PMingLiU" panose="02020500000000000000" pitchFamily="18" charset="-120"/>
                    <a:cs typeface="SimSun" panose="02010600030101010101" pitchFamily="2" charset="-122"/>
                  </a:rPr>
                  <a:t>VOLTE and so on) is both on the internet and mobile network. </a:t>
                </a:r>
                <a:endParaRPr lang="de-CH" sz="1800">
                  <a:effectLst/>
                  <a:latin typeface="PMingLiU" panose="02020500000000000000" pitchFamily="18" charset="-120"/>
                  <a:ea typeface="PMingLiU" panose="02020500000000000000" pitchFamily="18" charset="-120"/>
                  <a:cs typeface="SimSun" panose="02010600030101010101" pitchFamily="2" charset="-122"/>
                </a:endParaRPr>
              </a:p>
              <a:p>
                <a:pPr marL="0" marR="0">
                  <a:spcBef>
                    <a:spcPts val="0"/>
                  </a:spcBef>
                  <a:spcAft>
                    <a:spcPts val="0"/>
                  </a:spcAft>
                </a:pPr>
                <a:r>
                  <a:rPr lang="en-GB" sz="1800">
                    <a:effectLst/>
                    <a:latin typeface="Calibri" panose="020F0502020204030204" pitchFamily="34" charset="0"/>
                    <a:ea typeface="PMingLiU" panose="02020500000000000000" pitchFamily="18" charset="-120"/>
                    <a:cs typeface="SimSun" panose="02010600030101010101" pitchFamily="2" charset="-122"/>
                  </a:rPr>
                  <a:t>    We can access some servers of MNO from the internet.</a:t>
                </a:r>
                <a:endParaRPr lang="de-CH" sz="1800">
                  <a:effectLst/>
                  <a:latin typeface="PMingLiU" panose="02020500000000000000" pitchFamily="18" charset="-120"/>
                  <a:ea typeface="PMingLiU" panose="02020500000000000000" pitchFamily="18" charset="-120"/>
                  <a:cs typeface="SimSun" panose="02010600030101010101" pitchFamily="2" charset="-122"/>
                </a:endParaRPr>
              </a:p>
              <a:p>
                <a:pPr marL="0" marR="0">
                  <a:spcBef>
                    <a:spcPts val="0"/>
                  </a:spcBef>
                  <a:spcAft>
                    <a:spcPts val="0"/>
                  </a:spcAft>
                </a:pPr>
                <a:r>
                  <a:rPr lang="en-GB" sz="1800">
                    <a:effectLst/>
                    <a:latin typeface="Calibri" panose="020F0502020204030204" pitchFamily="34" charset="0"/>
                    <a:ea typeface="PMingLiU" panose="02020500000000000000" pitchFamily="18" charset="-120"/>
                    <a:cs typeface="SimSun" panose="02010600030101010101" pitchFamily="2" charset="-122"/>
                  </a:rPr>
                  <a:t>    UE has the UI for Supplementary service (calling forward, calling barring).</a:t>
                </a:r>
                <a:endParaRPr lang="de-CH" sz="1800">
                  <a:effectLst/>
                  <a:latin typeface="PMingLiU" panose="02020500000000000000" pitchFamily="18" charset="-120"/>
                  <a:ea typeface="PMingLiU" panose="02020500000000000000" pitchFamily="18" charset="-120"/>
                  <a:cs typeface="SimSun" panose="02010600030101010101" pitchFamily="2" charset="-122"/>
                </a:endParaRPr>
              </a:p>
              <a:p>
                <a:pPr marL="0" marR="0">
                  <a:spcBef>
                    <a:spcPts val="0"/>
                  </a:spcBef>
                  <a:spcAft>
                    <a:spcPts val="0"/>
                  </a:spcAft>
                </a:pPr>
                <a:r>
                  <a:rPr lang="en-GB" sz="1800">
                    <a:effectLst/>
                    <a:latin typeface="Calibri" panose="020F0502020204030204" pitchFamily="34" charset="0"/>
                    <a:ea typeface="PMingLiU" panose="02020500000000000000" pitchFamily="18" charset="-120"/>
                    <a:cs typeface="SimSun" panose="02010600030101010101" pitchFamily="2" charset="-122"/>
                  </a:rPr>
                  <a:t>    It is easy to setup test environment and reproduce the poc on the internet.</a:t>
                </a:r>
                <a:endParaRPr lang="de-CH" sz="1800">
                  <a:effectLst/>
                  <a:latin typeface="PMingLiU" panose="02020500000000000000" pitchFamily="18" charset="-120"/>
                  <a:ea typeface="PMingLiU" panose="02020500000000000000" pitchFamily="18" charset="-120"/>
                  <a:cs typeface="SimSun" panose="02010600030101010101" pitchFamily="2" charset="-122"/>
                </a:endParaRPr>
              </a:p>
              <a:p>
                <a:pPr marL="0" marR="0">
                  <a:spcBef>
                    <a:spcPts val="0"/>
                  </a:spcBef>
                  <a:spcAft>
                    <a:spcPts val="0"/>
                  </a:spcAft>
                </a:pPr>
                <a:r>
                  <a:rPr lang="en-GB" sz="1800">
                    <a:effectLst/>
                    <a:latin typeface="Calibri" panose="020F0502020204030204" pitchFamily="34" charset="0"/>
                    <a:ea typeface="PMingLiU" panose="02020500000000000000" pitchFamily="18" charset="-120"/>
                    <a:cs typeface="SimSun" panose="02010600030101010101" pitchFamily="2" charset="-122"/>
                  </a:rPr>
                  <a:t>    Compared to internet network, it is hard to set up MITM on a real mobile network.</a:t>
                </a:r>
                <a:endParaRPr lang="de-CH" sz="1800">
                  <a:effectLst/>
                  <a:latin typeface="PMingLiU" panose="02020500000000000000" pitchFamily="18" charset="-120"/>
                  <a:ea typeface="PMingLiU" panose="02020500000000000000" pitchFamily="18" charset="-120"/>
                  <a:cs typeface="SimSun" panose="02010600030101010101" pitchFamily="2" charset="-122"/>
                </a:endParaRPr>
              </a:p>
              <a:p>
                <a:pPr marL="0" marR="0">
                  <a:spcBef>
                    <a:spcPts val="0"/>
                  </a:spcBef>
                  <a:spcAft>
                    <a:spcPts val="0"/>
                  </a:spcAft>
                </a:pPr>
                <a:r>
                  <a:rPr lang="en-GB" sz="1800">
                    <a:effectLst/>
                    <a:latin typeface="Calibri" panose="020F0502020204030204" pitchFamily="34" charset="0"/>
                    <a:ea typeface="PMingLiU" panose="02020500000000000000" pitchFamily="18" charset="-120"/>
                    <a:cs typeface="SimSun" panose="02010600030101010101" pitchFamily="2" charset="-122"/>
                  </a:rPr>
                  <a:t>    But we still have success in first scenario(Q2) with femtocells on a real mobile network.</a:t>
                </a:r>
                <a:endParaRPr lang="de-CH" sz="1800">
                  <a:effectLst/>
                  <a:latin typeface="PMingLiU" panose="02020500000000000000" pitchFamily="18" charset="-120"/>
                  <a:ea typeface="PMingLiU" panose="02020500000000000000" pitchFamily="18" charset="-120"/>
                  <a:cs typeface="SimSun" panose="02010600030101010101" pitchFamily="2" charset="-122"/>
                </a:endParaRPr>
              </a:p>
              <a:p>
                <a:pPr marL="0" marR="0">
                  <a:spcBef>
                    <a:spcPts val="0"/>
                  </a:spcBef>
                  <a:spcAft>
                    <a:spcPts val="0"/>
                  </a:spcAft>
                </a:pPr>
                <a:r>
                  <a:rPr lang="en-GB" sz="1800">
                    <a:effectLst/>
                    <a:latin typeface="Calibri" panose="020F0502020204030204" pitchFamily="34" charset="0"/>
                    <a:ea typeface="PMingLiU" panose="02020500000000000000" pitchFamily="18" charset="-120"/>
                    <a:cs typeface="SimSun" panose="02010600030101010101" pitchFamily="2" charset="-122"/>
                  </a:rPr>
                  <a:t>    Moreover, It is illegal to setup pseudo base-station in china.</a:t>
                </a:r>
                <a:endParaRPr lang="de-CH" sz="1800">
                  <a:effectLst/>
                  <a:latin typeface="PMingLiU" panose="02020500000000000000" pitchFamily="18" charset="-120"/>
                  <a:ea typeface="PMingLiU" panose="02020500000000000000" pitchFamily="18" charset="-120"/>
                  <a:cs typeface="SimSun" panose="02010600030101010101" pitchFamily="2" charset="-122"/>
                </a:endParaRPr>
              </a:p>
              <a:p>
                <a:pPr marL="0" marR="0">
                  <a:spcBef>
                    <a:spcPts val="0"/>
                  </a:spcBef>
                  <a:spcAft>
                    <a:spcPts val="0"/>
                  </a:spcAft>
                </a:pPr>
                <a:r>
                  <a:rPr lang="en-GB" sz="1800">
                    <a:effectLst/>
                    <a:latin typeface="Calibri" panose="020F0502020204030204" pitchFamily="34" charset="0"/>
                    <a:ea typeface="PMingLiU" panose="02020500000000000000" pitchFamily="18" charset="-120"/>
                    <a:cs typeface="SimSun" panose="02010600030101010101" pitchFamily="2" charset="-122"/>
                  </a:rPr>
                  <a:t>    To summarize,  we choose XCAP server and the internet network for POC.</a:t>
                </a:r>
                <a:endParaRPr lang="de-CH" sz="1800">
                  <a:effectLst/>
                  <a:latin typeface="PMingLiU" panose="02020500000000000000" pitchFamily="18" charset="-120"/>
                  <a:ea typeface="PMingLiU" panose="02020500000000000000" pitchFamily="18" charset="-120"/>
                  <a:cs typeface="SimSun" panose="02010600030101010101" pitchFamily="2" charset="-122"/>
                </a:endParaRPr>
              </a:p>
              <a:p>
                <a:pPr>
                  <a:lnSpc>
                    <a:spcPct val="107000"/>
                  </a:lnSpc>
                  <a:spcAft>
                    <a:spcPts val="800"/>
                  </a:spcAft>
                </a:pPr>
                <a:endParaRPr lang="de-CH"/>
              </a:p>
            </p:txBody>
          </p:sp>
        </mc:Choice>
        <mc:Fallback xmlns="">
          <p:sp>
            <p:nvSpPr>
              <p:cNvPr id="3" name="Notes Placeholder 2"/>
              <p:cNvSpPr>
                <a:spLocks noGrp="1"/>
              </p:cNvSpPr>
              <p:nvPr>
                <p:ph type="body" idx="1"/>
              </p:nvPr>
            </p:nvSpPr>
            <p:spPr/>
            <p:txBody>
              <a:bodyPr/>
              <a:lstStyle/>
              <a:p>
                <a:pPr algn="l"/>
                <a:r>
                  <a:rPr lang="en-US" sz="1800" b="0" i="0" u="none" strike="noStrike" baseline="0">
                    <a:solidFill>
                      <a:srgbClr val="000000"/>
                    </a:solidFill>
                    <a:latin typeface="NimbusRomNo9L-Regu"/>
                  </a:rPr>
                  <a:t>In this paper, we introduce </a:t>
                </a:r>
                <a:r>
                  <a:rPr lang="en-US" sz="1800" b="0" i="0" u="none" strike="noStrike" baseline="0">
                    <a:solidFill>
                      <a:srgbClr val="000000"/>
                    </a:solidFill>
                    <a:latin typeface="NimbusMonL-Regu"/>
                  </a:rPr>
                  <a:t>UMA</a:t>
                </a:r>
                <a:r>
                  <a:rPr lang="en-US" sz="1800" b="0" i="0" u="none" strike="noStrike" baseline="0">
                    <a:solidFill>
                      <a:srgbClr val="000000"/>
                    </a:solidFill>
                    <a:latin typeface="CMR7"/>
                  </a:rPr>
                  <a:t>+</a:t>
                </a:r>
                <a:r>
                  <a:rPr lang="en-US" sz="1800" b="0" i="0" u="none" strike="noStrike" baseline="0">
                    <a:solidFill>
                      <a:srgbClr val="000000"/>
                    </a:solidFill>
                    <a:latin typeface="NimbusRomNo9L-Regu"/>
                  </a:rPr>
                  <a:t>, an unauthorized multiangulation</a:t>
                </a:r>
              </a:p>
              <a:p>
                <a:pPr algn="l"/>
                <a:r>
                  <a:rPr lang="en-US" sz="1800" b="0" i="0" u="none" strike="noStrike" baseline="0">
                    <a:solidFill>
                      <a:srgbClr val="000000"/>
                    </a:solidFill>
                    <a:latin typeface="NimbusRomNo9L-Regu"/>
                  </a:rPr>
                  <a:t>attack that resolves such untouched yet critical</a:t>
                </a:r>
              </a:p>
              <a:p>
                <a:pPr algn="l"/>
                <a:r>
                  <a:rPr lang="en-US" sz="1800" b="0" i="0" u="none" strike="noStrike" baseline="0">
                    <a:solidFill>
                      <a:srgbClr val="000000"/>
                    </a:solidFill>
                    <a:latin typeface="NimbusRomNo9L-Regu"/>
                  </a:rPr>
                  <a:t>challenges of the prior attacks (</a:t>
                </a:r>
                <a:r>
                  <a:rPr lang="en-US" sz="1800" b="0" i="0" u="none" strike="noStrike" baseline="0">
                    <a:solidFill>
                      <a:srgbClr val="00CD00"/>
                    </a:solidFill>
                    <a:latin typeface="NimbusRomNo9L-Regu"/>
                  </a:rPr>
                  <a:t>§4</a:t>
                </a:r>
                <a:r>
                  <a:rPr lang="en-US" sz="1800" b="0" i="0" u="none" strike="noStrike" baseline="0">
                    <a:solidFill>
                      <a:srgbClr val="000000"/>
                    </a:solidFill>
                    <a:latin typeface="NimbusRomNo9L-Regu"/>
                  </a:rPr>
                  <a:t>). </a:t>
                </a:r>
                <a:r>
                  <a:rPr lang="en-US" sz="1800" b="0" i="0" u="none" strike="noStrike" baseline="0">
                    <a:solidFill>
                      <a:srgbClr val="000000"/>
                    </a:solidFill>
                    <a:latin typeface="NimbusMonL-Regu"/>
                  </a:rPr>
                  <a:t>UMA</a:t>
                </a:r>
                <a:r>
                  <a:rPr lang="en-US" sz="1800" b="0" i="0" u="none" strike="noStrike" baseline="0">
                    <a:solidFill>
                      <a:srgbClr val="000000"/>
                    </a:solidFill>
                    <a:latin typeface="CMR7"/>
                  </a:rPr>
                  <a:t>+ </a:t>
                </a:r>
                <a:r>
                  <a:rPr lang="en-US" sz="1800" b="0" i="0" u="none" strike="noStrike" baseline="0">
                    <a:solidFill>
                      <a:srgbClr val="000000"/>
                    </a:solidFill>
                    <a:latin typeface="NimbusRomNo9L-Regu"/>
                  </a:rPr>
                  <a:t>shares general</a:t>
                </a:r>
              </a:p>
              <a:p>
                <a:pPr algn="l"/>
                <a:r>
                  <a:rPr lang="en-US" sz="1800" b="0" i="0" u="none" strike="noStrike" baseline="0">
                    <a:solidFill>
                      <a:srgbClr val="000000"/>
                    </a:solidFill>
                    <a:latin typeface="NimbusRomNo9L-Regu"/>
                  </a:rPr>
                  <a:t>key concepts of the unauthorized localization attack. </a:t>
                </a:r>
                <a:r>
                  <a:rPr lang="en-US" sz="1800" b="0" i="0" u="none" strike="noStrike" baseline="0">
                    <a:solidFill>
                      <a:srgbClr val="000000"/>
                    </a:solidFill>
                    <a:latin typeface="NimbusMonL-Regu"/>
                  </a:rPr>
                  <a:t>UMA</a:t>
                </a:r>
                <a:r>
                  <a:rPr lang="en-US" sz="1800" b="0" i="0" u="none" strike="noStrike" baseline="0">
                    <a:solidFill>
                      <a:srgbClr val="000000"/>
                    </a:solidFill>
                    <a:latin typeface="CMR7"/>
                  </a:rPr>
                  <a:t>+</a:t>
                </a:r>
              </a:p>
              <a:p>
                <a:pPr algn="l"/>
                <a:r>
                  <a:rPr lang="en-US" sz="1800" b="0" i="0" u="none" strike="noStrike" baseline="0">
                    <a:solidFill>
                      <a:srgbClr val="000000"/>
                    </a:solidFill>
                    <a:latin typeface="NimbusRomNo9L-Regu"/>
                  </a:rPr>
                  <a:t>utilizes multiangulation as a localization method, which is</a:t>
                </a:r>
              </a:p>
              <a:p>
                <a:pPr algn="l"/>
                <a:r>
                  <a:rPr lang="en-US" sz="1800" b="0" i="0" u="none" strike="noStrike" baseline="0">
                    <a:solidFill>
                      <a:srgbClr val="000000"/>
                    </a:solidFill>
                    <a:latin typeface="NimbusRomNo9L-Regu"/>
                  </a:rPr>
                  <a:t>based on Angle of Arrival (AoA) measurement.</a:t>
                </a:r>
              </a:p>
              <a:p>
                <a:pPr algn="l"/>
                <a:r>
                  <a:rPr lang="en-US" sz="1800" b="0" i="0" u="none" strike="noStrike" baseline="0">
                    <a:solidFill>
                      <a:srgbClr val="000000"/>
                    </a:solidFill>
                    <a:latin typeface="NimbusMonL-Regu"/>
                  </a:rPr>
                  <a:t>UMA</a:t>
                </a:r>
                <a:r>
                  <a:rPr lang="en-US" sz="1800" b="0" i="0" u="none" strike="noStrike" baseline="0">
                    <a:solidFill>
                      <a:srgbClr val="000000"/>
                    </a:solidFill>
                    <a:latin typeface="CMR7"/>
                  </a:rPr>
                  <a:t>+ </a:t>
                </a:r>
                <a:r>
                  <a:rPr lang="en-US" sz="1800" b="0" i="0" u="none" strike="noStrike" baseline="0">
                    <a:solidFill>
                      <a:srgbClr val="000000"/>
                    </a:solidFill>
                    <a:latin typeface="NimbusRomNo9L-Regu"/>
                  </a:rPr>
                  <a:t>tackles the challenges by taking advantage of the</a:t>
                </a:r>
              </a:p>
              <a:p>
                <a:pPr algn="l"/>
                <a:r>
                  <a:rPr lang="de-CH" sz="1800" b="0" i="0" u="none" strike="noStrike" baseline="0">
                    <a:solidFill>
                      <a:srgbClr val="000000"/>
                    </a:solidFill>
                    <a:latin typeface="NimbusRomNo9L-Regu"/>
                  </a:rPr>
                  <a:t>following contributions:</a:t>
                </a:r>
              </a:p>
              <a:p>
                <a:pPr algn="l"/>
                <a:r>
                  <a:rPr lang="en-US" sz="1800" b="0" i="0" u="none" strike="noStrike" baseline="0">
                    <a:solidFill>
                      <a:srgbClr val="000000"/>
                    </a:solidFill>
                    <a:latin typeface="NimbusRomNo9L-Regu"/>
                  </a:rPr>
                  <a:t>(1) We present a bearer-knocking attack, which is to obtain</a:t>
                </a:r>
              </a:p>
              <a:p>
                <a:pPr algn="l"/>
                <a:r>
                  <a:rPr lang="en-US" sz="1800" b="0" i="0" u="none" strike="noStrike" baseline="0">
                    <a:solidFill>
                      <a:srgbClr val="000000"/>
                    </a:solidFill>
                    <a:latin typeface="NimbusRomNo9L-Regu"/>
                  </a:rPr>
                  <a:t>the victim’s temporary identifier regardless of the UE’s</a:t>
                </a:r>
              </a:p>
              <a:p>
                <a:pPr algn="l"/>
                <a:r>
                  <a:rPr lang="en-US" sz="1800" b="0" i="0" u="none" strike="noStrike" baseline="0">
                    <a:solidFill>
                      <a:srgbClr val="000000"/>
                    </a:solidFill>
                    <a:latin typeface="NimbusRomNo9L-Regu"/>
                  </a:rPr>
                  <a:t>status (</a:t>
                </a:r>
                <a:r>
                  <a:rPr lang="en-US" sz="1800" b="0" i="0" u="none" strike="noStrike" baseline="0">
                    <a:solidFill>
                      <a:srgbClr val="00CD00"/>
                    </a:solidFill>
                    <a:latin typeface="NimbusRomNo9L-Regu"/>
                  </a:rPr>
                  <a:t>§5</a:t>
                </a:r>
                <a:r>
                  <a:rPr lang="en-US" sz="1800" b="0" i="0" u="none" strike="noStrike" baseline="0">
                    <a:solidFill>
                      <a:srgbClr val="000000"/>
                    </a:solidFill>
                    <a:latin typeface="NimbusRomNo9L-Regu"/>
                  </a:rPr>
                  <a:t>). In this attack, we monitor the dedicated control</a:t>
                </a:r>
              </a:p>
              <a:p>
                <a:pPr algn="l"/>
                <a:r>
                  <a:rPr lang="en-US" sz="1800" b="0" i="0" u="none" strike="noStrike" baseline="0">
                    <a:solidFill>
                      <a:srgbClr val="000000"/>
                    </a:solidFill>
                    <a:latin typeface="NimbusRomNo9L-Regu"/>
                  </a:rPr>
                  <a:t>channel for the voice call and SMS signaling, instead of relying</a:t>
                </a:r>
              </a:p>
              <a:p>
                <a:pPr algn="l"/>
                <a:r>
                  <a:rPr lang="en-US" sz="1800" b="0" i="0" u="none" strike="noStrike" baseline="0">
                    <a:solidFill>
                      <a:srgbClr val="000000"/>
                    </a:solidFill>
                    <a:latin typeface="NimbusRomNo9L-Regu"/>
                  </a:rPr>
                  <a:t>on the silent calls and monitoring the paging channel.</a:t>
                </a:r>
              </a:p>
              <a:p>
                <a:pPr algn="l"/>
                <a:r>
                  <a:rPr lang="en-US" sz="1800" b="0" i="0" u="none" strike="noStrike" baseline="0">
                    <a:solidFill>
                      <a:srgbClr val="000000"/>
                    </a:solidFill>
                    <a:latin typeface="NimbusRomNo9L-Regu"/>
                  </a:rPr>
                  <a:t>(2) We propose a power-boosting attack, which enforces</a:t>
                </a:r>
              </a:p>
              <a:p>
                <a:pPr algn="l"/>
                <a:r>
                  <a:rPr lang="en-US" sz="1800" b="0" i="0" u="none" strike="noStrike" baseline="0">
                    <a:solidFill>
                      <a:srgbClr val="000000"/>
                    </a:solidFill>
                    <a:latin typeface="NimbusRomNo9L-Regu"/>
                  </a:rPr>
                  <a:t>UE to increase transmission power (</a:t>
                </a:r>
                <a:r>
                  <a:rPr lang="en-US" sz="1800" b="0" i="0" u="none" strike="noStrike" baseline="0">
                    <a:solidFill>
                      <a:srgbClr val="00CD00"/>
                    </a:solidFill>
                    <a:latin typeface="NimbusRomNo9L-Regu"/>
                  </a:rPr>
                  <a:t>§6</a:t>
                </a:r>
                <a:r>
                  <a:rPr lang="en-US" sz="1800" b="0" i="0" u="none" strike="noStrike" baseline="0">
                    <a:solidFill>
                      <a:srgbClr val="000000"/>
                    </a:solidFill>
                    <a:latin typeface="NimbusRomNo9L-Regu"/>
                  </a:rPr>
                  <a:t>). This attack mainly</a:t>
                </a:r>
              </a:p>
              <a:p>
                <a:pPr algn="l"/>
                <a:r>
                  <a:rPr lang="en-US" sz="1800" b="0" i="0" u="none" strike="noStrike" baseline="0">
                    <a:solidFill>
                      <a:srgbClr val="000000"/>
                    </a:solidFill>
                    <a:latin typeface="NimbusRomNo9L-Regu"/>
                  </a:rPr>
                  <a:t>exploits the transmit power control (TPC) command which</a:t>
                </a:r>
              </a:p>
              <a:p>
                <a:pPr algn="l"/>
                <a:r>
                  <a:rPr lang="en-US" sz="1800" b="0" i="0" u="none" strike="noStrike" baseline="0">
                    <a:solidFill>
                      <a:srgbClr val="000000"/>
                    </a:solidFill>
                    <a:latin typeface="NimbusRomNo9L-Regu"/>
                  </a:rPr>
                  <a:t>is delivered without any security protection. Therefore, with</a:t>
                </a:r>
              </a:p>
              <a:p>
                <a:pPr algn="l"/>
                <a:r>
                  <a:rPr lang="en-US" sz="1800" b="0" i="0" u="none" strike="noStrike" baseline="0">
                    <a:solidFill>
                      <a:srgbClr val="000000"/>
                    </a:solidFill>
                    <a:latin typeface="NimbusRomNo9L-Regu"/>
                  </a:rPr>
                  <a:t>the help of signal overshadowing attack [</a:t>
                </a:r>
                <a:r>
                  <a:rPr lang="en-US" sz="1800" b="0" i="0" u="none" strike="noStrike" baseline="0">
                    <a:solidFill>
                      <a:srgbClr val="B30000"/>
                    </a:solidFill>
                    <a:latin typeface="NimbusRomNo9L-Regu"/>
                  </a:rPr>
                  <a:t>39</a:t>
                </a:r>
                <a:r>
                  <a:rPr lang="en-US" sz="1800" b="0" i="0" u="none" strike="noStrike" baseline="0">
                    <a:solidFill>
                      <a:srgbClr val="000000"/>
                    </a:solidFill>
                    <a:latin typeface="NimbusRomNo9L-Regu"/>
                  </a:rPr>
                  <a:t>], we inject the</a:t>
                </a:r>
              </a:p>
              <a:p>
                <a:pPr algn="l"/>
                <a:r>
                  <a:rPr lang="en-US" sz="1800" b="0" i="0" u="none" strike="noStrike" baseline="0">
                    <a:solidFill>
                      <a:srgbClr val="000000"/>
                    </a:solidFill>
                    <a:latin typeface="NimbusRomNo9L-Regu"/>
                  </a:rPr>
                  <a:t>manipulated TPC command into the victim UE. By doing</a:t>
                </a:r>
              </a:p>
              <a:p>
                <a:pPr algn="l"/>
                <a:r>
                  <a:rPr lang="en-US" sz="1800" b="0" i="0" u="none" strike="noStrike" baseline="0">
                    <a:solidFill>
                      <a:srgbClr val="000000"/>
                    </a:solidFill>
                    <a:latin typeface="NimbusRomNo9L-Regu"/>
                  </a:rPr>
                  <a:t>this, the attacker can detect the victim’s uplink signal, which</a:t>
                </a:r>
              </a:p>
              <a:p>
                <a:pPr algn="l"/>
                <a:r>
                  <a:rPr lang="en-US" sz="1800" b="0" i="0" u="none" strike="noStrike" baseline="0">
                    <a:solidFill>
                      <a:srgbClr val="000000"/>
                    </a:solidFill>
                    <a:latin typeface="NimbusRomNo9L-Regu"/>
                  </a:rPr>
                  <a:t>is undetectable without the power-boosting attack.</a:t>
                </a:r>
              </a:p>
              <a:p>
                <a:pPr algn="l"/>
                <a:r>
                  <a:rPr lang="en-US" sz="1800" b="0" i="0" u="none" strike="noStrike" baseline="0">
                    <a:solidFill>
                      <a:srgbClr val="000000"/>
                    </a:solidFill>
                    <a:latin typeface="NimbusRomNo9L-Regu"/>
                  </a:rPr>
                  <a:t>(3) Lastly, we analyze the impact of a cellular repeater to the</a:t>
                </a:r>
              </a:p>
              <a:p>
                <a:pPr algn="l"/>
                <a:r>
                  <a:rPr lang="en-US" sz="1800" b="0" i="0" u="none" strike="noStrike" baseline="0">
                    <a:solidFill>
                      <a:srgbClr val="000000"/>
                    </a:solidFill>
                    <a:latin typeface="NimbusRomNo9L-Regu"/>
                  </a:rPr>
                  <a:t>unauthorized localization attack (</a:t>
                </a:r>
                <a:r>
                  <a:rPr lang="en-US" sz="1800" b="0" i="0" u="none" strike="noStrike" baseline="0">
                    <a:solidFill>
                      <a:srgbClr val="00CD00"/>
                    </a:solidFill>
                    <a:latin typeface="NimbusRomNo9L-Regu"/>
                  </a:rPr>
                  <a:t>§7</a:t>
                </a:r>
                <a:r>
                  <a:rPr lang="en-US" sz="1800" b="0" i="0" u="none" strike="noStrike" baseline="0">
                    <a:solidFill>
                      <a:srgbClr val="000000"/>
                    </a:solidFill>
                    <a:latin typeface="NimbusRomNo9L-Regu"/>
                  </a:rPr>
                  <a:t>). Based on the analysis,</a:t>
                </a:r>
              </a:p>
              <a:p>
                <a:pPr algn="l"/>
                <a:r>
                  <a:rPr lang="en-US" sz="1800" b="0" i="0" u="none" strike="noStrike" baseline="0">
                    <a:solidFill>
                      <a:srgbClr val="000000"/>
                    </a:solidFill>
                    <a:latin typeface="NimbusRomNo9L-Regu"/>
                  </a:rPr>
                  <a:t>we establish a proper strategy for differentiating the signal</a:t>
                </a:r>
              </a:p>
              <a:p>
                <a:pPr algn="l"/>
                <a:r>
                  <a:rPr lang="en-US" sz="1800" b="0" i="0" u="none" strike="noStrike" baseline="0">
                    <a:solidFill>
                      <a:srgbClr val="000000"/>
                    </a:solidFill>
                    <a:latin typeface="NimbusRomNo9L-Regu"/>
                  </a:rPr>
                  <a:t>between the victim and the repeater. This strategy examines</a:t>
                </a:r>
              </a:p>
              <a:p>
                <a:pPr algn="l"/>
                <a:r>
                  <a:rPr lang="en-US" sz="1800" b="0" i="0" u="none" strike="noStrike" baseline="0">
                    <a:solidFill>
                      <a:srgbClr val="000000"/>
                    </a:solidFill>
                    <a:latin typeface="NimbusRomNo9L-Regu"/>
                  </a:rPr>
                  <a:t>the variations in signal strength of the UE and repeater after</a:t>
                </a:r>
              </a:p>
              <a:p>
                <a:pPr algn="l"/>
                <a:r>
                  <a:rPr lang="en-US" sz="1800" b="0" i="0" u="none" strike="noStrike" baseline="0">
                    <a:solidFill>
                      <a:srgbClr val="000000"/>
                    </a:solidFill>
                    <a:latin typeface="NimbusRomNo9L-Regu"/>
                  </a:rPr>
                  <a:t>the power-boosting attack to identify the UE’s signal.</a:t>
                </a:r>
              </a:p>
              <a:p>
                <a:pPr algn="l"/>
                <a:endParaRPr lang="en-US" sz="1800" b="0" i="0" u="none" strike="noStrike" baseline="0">
                  <a:solidFill>
                    <a:srgbClr val="000000"/>
                  </a:solidFill>
                  <a:latin typeface="NimbusRomNo9L-Regu"/>
                </a:endParaRPr>
              </a:p>
              <a:p>
                <a:pPr>
                  <a:lnSpc>
                    <a:spcPct val="107000"/>
                  </a:lnSpc>
                  <a:spcAft>
                    <a:spcPts val="800"/>
                  </a:spcAft>
                </a:pPr>
                <a:r>
                  <a:rPr lang="en-GB" sz="1800" b="1">
                    <a:effectLst/>
                    <a:latin typeface="Arial" panose="020B0604020202020204" pitchFamily="34" charset="0"/>
                    <a:ea typeface="Malgun Gothic" panose="020B0503020000020004" pitchFamily="34" charset="-127"/>
                    <a:cs typeface="Times New Roman" panose="02020603050405020304" pitchFamily="18" charset="0"/>
                  </a:rPr>
                  <a:t>Background: Transmit Power Control in LTE</a:t>
                </a:r>
                <a:endParaRPr lang="de-CH" sz="180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a:effectLst/>
                    <a:latin typeface="Arial" panose="020B0604020202020204" pitchFamily="34" charset="0"/>
                    <a:ea typeface="Malgun Gothic" panose="020B0503020000020004" pitchFamily="34" charset="-127"/>
                    <a:cs typeface="Times New Roman" panose="02020603050405020304" pitchFamily="18" charset="0"/>
                  </a:rPr>
                  <a:t>In LTE radio network, eNB (base station) controls the uplink transmission power of UE (User Equipment) to handle network capacity and signal interference. To control uplink transmission power, eNB sends TPC (Transmit Power Control) command through DCI (Downlink Control Indicator) messages after random access procedure (i.e., PRACH). After receiving TPC command, UE adjusts its uplink transmission power with a closed-loop power control algorithm. With TPC command, eNB controls both control and data channels on the uplink (i.e., PUCCH and PUSCH).</a:t>
                </a:r>
                <a:endParaRPr lang="de-CH" sz="180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a:effectLst/>
                    <a:latin typeface="Arial" panose="020B0604020202020204" pitchFamily="34" charset="0"/>
                    <a:ea typeface="Malgun Gothic" panose="020B0503020000020004" pitchFamily="34" charset="-127"/>
                    <a:cs typeface="Times New Roman" panose="02020603050405020304" pitchFamily="18" charset="0"/>
                  </a:rPr>
                  <a:t>Generally, the closed-loop power control algorithm adopts the accumulated power control that follows gradually changed as defined below table up to 23 dBm. The table shows uplink power control in PUSCH (i.e., </a:t>
                </a:r>
                <a:r>
                  <a:rPr lang="en-GB" sz="1800" b="1" i="0">
                    <a:effectLst/>
                    <a:latin typeface="Cambria Math" panose="02040503050406030204" pitchFamily="18" charset="0"/>
                    <a:ea typeface="Batang" panose="02030600000101010101" pitchFamily="18" charset="-127"/>
                    <a:cs typeface="Arial" panose="020B0604020202020204" pitchFamily="34" charset="0"/>
                  </a:rPr>
                  <a:t>∆</a:t>
                </a:r>
                <a:r>
                  <a:rPr lang="de-CH" sz="1800" b="1" i="0">
                    <a:effectLst/>
                    <a:latin typeface="Cambria Math" panose="02040503050406030204" pitchFamily="18" charset="0"/>
                    <a:ea typeface="Batang" panose="02030600000101010101" pitchFamily="18" charset="-127"/>
                    <a:cs typeface="Arial" panose="020B0604020202020204" pitchFamily="34" charset="0"/>
                  </a:rPr>
                  <a:t>_</a:t>
                </a:r>
                <a:r>
                  <a:rPr lang="en-GB" sz="1800" b="1" i="0">
                    <a:effectLst/>
                    <a:latin typeface="Cambria Math" panose="02040503050406030204" pitchFamily="18" charset="0"/>
                    <a:ea typeface="Malgun Gothic" panose="020B0503020000020004" pitchFamily="34" charset="-127"/>
                    <a:cs typeface="Arial" panose="020B0604020202020204" pitchFamily="34" charset="0"/>
                  </a:rPr>
                  <a:t>𝑷𝑼𝑺𝑪𝑯</a:t>
                </a:r>
                <a:r>
                  <a:rPr lang="en-GB" sz="1800" b="1">
                    <a:effectLst/>
                    <a:latin typeface="Arial" panose="020B0604020202020204" pitchFamily="34" charset="0"/>
                    <a:ea typeface="Malgun Gothic" panose="020B0503020000020004" pitchFamily="34" charset="-127"/>
                    <a:cs typeface="Times New Roman" panose="02020603050405020304" pitchFamily="18" charset="0"/>
                  </a:rPr>
                  <a:t> </a:t>
                </a:r>
                <a:r>
                  <a:rPr lang="en-GB" sz="1800">
                    <a:effectLst/>
                    <a:latin typeface="Arial" panose="020B0604020202020204" pitchFamily="34" charset="0"/>
                    <a:ea typeface="Malgun Gothic" panose="020B0503020000020004" pitchFamily="34" charset="-127"/>
                    <a:cs typeface="Times New Roman" panose="02020603050405020304" pitchFamily="18" charset="0"/>
                  </a:rPr>
                  <a:t>according to TPC command in DCI message).</a:t>
                </a:r>
                <a:endParaRPr lang="de-CH" sz="180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Bef>
                    <a:spcPts val="600"/>
                  </a:spcBef>
                  <a:spcAft>
                    <a:spcPts val="800"/>
                  </a:spcAft>
                </a:pPr>
                <a:r>
                  <a:rPr lang="en-GB" sz="1800" b="1">
                    <a:effectLst/>
                    <a:latin typeface="Arial" panose="020B0604020202020204" pitchFamily="34" charset="0"/>
                    <a:ea typeface="Malgun Gothic" panose="020B0503020000020004" pitchFamily="34" charset="-127"/>
                    <a:cs typeface="Times New Roman" panose="02020603050405020304" pitchFamily="18" charset="0"/>
                  </a:rPr>
                  <a:t>TPC command in DCI msg.</a:t>
                </a:r>
                <a:endParaRPr lang="de-CH" sz="180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07000"/>
                  </a:lnSpc>
                  <a:spcBef>
                    <a:spcPts val="600"/>
                  </a:spcBef>
                  <a:spcAft>
                    <a:spcPts val="800"/>
                  </a:spcAft>
                </a:pPr>
                <a:r>
                  <a:rPr lang="en-GB" sz="1800">
                    <a:effectLst/>
                    <a:latin typeface="Arial" panose="020B0604020202020204" pitchFamily="34" charset="0"/>
                    <a:ea typeface="Malgun Gothic" panose="020B0503020000020004" pitchFamily="34" charset="-127"/>
                    <a:cs typeface="Times New Roman" panose="02020603050405020304" pitchFamily="18" charset="0"/>
                  </a:rPr>
                  <a:t>0</a:t>
                </a:r>
                <a:endParaRPr lang="de-CH" sz="180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07000"/>
                  </a:lnSpc>
                  <a:spcBef>
                    <a:spcPts val="600"/>
                  </a:spcBef>
                  <a:spcAft>
                    <a:spcPts val="800"/>
                  </a:spcAft>
                </a:pPr>
                <a:r>
                  <a:rPr lang="en-GB" sz="1800">
                    <a:effectLst/>
                    <a:latin typeface="Arial" panose="020B0604020202020204" pitchFamily="34" charset="0"/>
                    <a:ea typeface="Malgun Gothic" panose="020B0503020000020004" pitchFamily="34" charset="-127"/>
                    <a:cs typeface="Times New Roman" panose="02020603050405020304" pitchFamily="18" charset="0"/>
                  </a:rPr>
                  <a:t>1</a:t>
                </a:r>
                <a:endParaRPr lang="de-CH" sz="180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07000"/>
                  </a:lnSpc>
                  <a:spcBef>
                    <a:spcPts val="600"/>
                  </a:spcBef>
                  <a:spcAft>
                    <a:spcPts val="800"/>
                  </a:spcAft>
                </a:pPr>
                <a:r>
                  <a:rPr lang="en-GB" sz="1800">
                    <a:effectLst/>
                    <a:latin typeface="Arial" panose="020B0604020202020204" pitchFamily="34" charset="0"/>
                    <a:ea typeface="Malgun Gothic" panose="020B0503020000020004" pitchFamily="34" charset="-127"/>
                    <a:cs typeface="Times New Roman" panose="02020603050405020304" pitchFamily="18" charset="0"/>
                  </a:rPr>
                  <a:t>2</a:t>
                </a:r>
                <a:endParaRPr lang="de-CH" sz="180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07000"/>
                  </a:lnSpc>
                  <a:spcBef>
                    <a:spcPts val="600"/>
                  </a:spcBef>
                  <a:spcAft>
                    <a:spcPts val="800"/>
                  </a:spcAft>
                </a:pPr>
                <a:r>
                  <a:rPr lang="en-GB" sz="1800">
                    <a:effectLst/>
                    <a:latin typeface="Arial" panose="020B0604020202020204" pitchFamily="34" charset="0"/>
                    <a:ea typeface="Malgun Gothic" panose="020B0503020000020004" pitchFamily="34" charset="-127"/>
                    <a:cs typeface="Times New Roman" panose="02020603050405020304" pitchFamily="18" charset="0"/>
                  </a:rPr>
                  <a:t>3</a:t>
                </a:r>
                <a:endParaRPr lang="de-CH" sz="180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Bef>
                    <a:spcPts val="600"/>
                  </a:spcBef>
                  <a:spcAft>
                    <a:spcPts val="800"/>
                  </a:spcAft>
                </a:pPr>
                <a:r>
                  <a:rPr lang="en-GB" sz="1800" b="1">
                    <a:effectLst/>
                    <a:latin typeface="Arial" panose="020B0604020202020204" pitchFamily="34" charset="0"/>
                    <a:ea typeface="Malgun Gothic" panose="020B0503020000020004" pitchFamily="34" charset="-127"/>
                    <a:cs typeface="Times New Roman" panose="02020603050405020304" pitchFamily="18" charset="0"/>
                  </a:rPr>
                  <a:t>Accumulated </a:t>
                </a:r>
                <a:r>
                  <a:rPr lang="en-GB" sz="1800" b="1" i="0">
                    <a:effectLst/>
                    <a:latin typeface="Cambria Math" panose="02040503050406030204" pitchFamily="18" charset="0"/>
                    <a:ea typeface="Batang" panose="02030600000101010101" pitchFamily="18" charset="-127"/>
                    <a:cs typeface="Arial" panose="020B0604020202020204" pitchFamily="34" charset="0"/>
                  </a:rPr>
                  <a:t>∆</a:t>
                </a:r>
                <a:r>
                  <a:rPr lang="de-CH" sz="1800" b="1" i="0">
                    <a:effectLst/>
                    <a:latin typeface="Cambria Math" panose="02040503050406030204" pitchFamily="18" charset="0"/>
                    <a:ea typeface="Batang" panose="02030600000101010101" pitchFamily="18" charset="-127"/>
                    <a:cs typeface="Arial" panose="020B0604020202020204" pitchFamily="34" charset="0"/>
                  </a:rPr>
                  <a:t>_</a:t>
                </a:r>
                <a:r>
                  <a:rPr lang="en-GB" sz="1800" b="1" i="0">
                    <a:effectLst/>
                    <a:latin typeface="Cambria Math" panose="02040503050406030204" pitchFamily="18" charset="0"/>
                    <a:ea typeface="Malgun Gothic" panose="020B0503020000020004" pitchFamily="34" charset="-127"/>
                    <a:cs typeface="Arial" panose="020B0604020202020204" pitchFamily="34" charset="0"/>
                  </a:rPr>
                  <a:t>𝑷𝑼𝑺𝑪𝑯</a:t>
                </a:r>
                <a:r>
                  <a:rPr lang="en-GB" sz="1800" b="1">
                    <a:effectLst/>
                    <a:latin typeface="Arial" panose="020B0604020202020204" pitchFamily="34" charset="0"/>
                    <a:ea typeface="Malgun Gothic" panose="020B0503020000020004" pitchFamily="34" charset="-127"/>
                    <a:cs typeface="Times New Roman" panose="02020603050405020304" pitchFamily="18" charset="0"/>
                  </a:rPr>
                  <a:t> (dB)</a:t>
                </a:r>
                <a:endParaRPr lang="de-CH" sz="180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07000"/>
                  </a:lnSpc>
                  <a:spcBef>
                    <a:spcPts val="600"/>
                  </a:spcBef>
                  <a:spcAft>
                    <a:spcPts val="800"/>
                  </a:spcAft>
                </a:pPr>
                <a:r>
                  <a:rPr lang="en-GB" sz="1800">
                    <a:effectLst/>
                    <a:latin typeface="Arial" panose="020B0604020202020204" pitchFamily="34" charset="0"/>
                    <a:ea typeface="Malgun Gothic" panose="020B0503020000020004" pitchFamily="34" charset="-127"/>
                    <a:cs typeface="Times New Roman" panose="02020603050405020304" pitchFamily="18" charset="0"/>
                  </a:rPr>
                  <a:t>-1</a:t>
                </a:r>
                <a:endParaRPr lang="de-CH" sz="180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07000"/>
                  </a:lnSpc>
                  <a:spcBef>
                    <a:spcPts val="600"/>
                  </a:spcBef>
                  <a:spcAft>
                    <a:spcPts val="800"/>
                  </a:spcAft>
                </a:pPr>
                <a:r>
                  <a:rPr lang="en-GB" sz="1800">
                    <a:effectLst/>
                    <a:latin typeface="Arial" panose="020B0604020202020204" pitchFamily="34" charset="0"/>
                    <a:ea typeface="Malgun Gothic" panose="020B0503020000020004" pitchFamily="34" charset="-127"/>
                    <a:cs typeface="Times New Roman" panose="02020603050405020304" pitchFamily="18" charset="0"/>
                  </a:rPr>
                  <a:t>0</a:t>
                </a:r>
                <a:endParaRPr lang="de-CH" sz="180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07000"/>
                  </a:lnSpc>
                  <a:spcBef>
                    <a:spcPts val="600"/>
                  </a:spcBef>
                  <a:spcAft>
                    <a:spcPts val="800"/>
                  </a:spcAft>
                </a:pPr>
                <a:r>
                  <a:rPr lang="en-GB" sz="1800">
                    <a:effectLst/>
                    <a:latin typeface="Arial" panose="020B0604020202020204" pitchFamily="34" charset="0"/>
                    <a:ea typeface="Malgun Gothic" panose="020B0503020000020004" pitchFamily="34" charset="-127"/>
                    <a:cs typeface="Times New Roman" panose="02020603050405020304" pitchFamily="18" charset="0"/>
                  </a:rPr>
                  <a:t>+1</a:t>
                </a:r>
                <a:endParaRPr lang="de-CH" sz="180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07000"/>
                  </a:lnSpc>
                  <a:spcBef>
                    <a:spcPts val="600"/>
                  </a:spcBef>
                  <a:spcAft>
                    <a:spcPts val="800"/>
                  </a:spcAft>
                </a:pPr>
                <a:r>
                  <a:rPr lang="en-GB" sz="1800">
                    <a:effectLst/>
                    <a:latin typeface="Arial" panose="020B0604020202020204" pitchFamily="34" charset="0"/>
                    <a:ea typeface="Malgun Gothic" panose="020B0503020000020004" pitchFamily="34" charset="-127"/>
                    <a:cs typeface="Times New Roman" panose="02020603050405020304" pitchFamily="18" charset="0"/>
                  </a:rPr>
                  <a:t>+3</a:t>
                </a:r>
                <a:endParaRPr lang="de-CH" sz="180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i="1">
                    <a:effectLst/>
                    <a:latin typeface="Arial" panose="020B0604020202020204" pitchFamily="34" charset="0"/>
                    <a:ea typeface="Malgun Gothic" panose="020B0503020000020004" pitchFamily="34" charset="-127"/>
                    <a:cs typeface="Times New Roman" panose="02020603050405020304" pitchFamily="18" charset="0"/>
                  </a:rPr>
                  <a:t>Please refer to 3GPP TS 26.213.</a:t>
                </a:r>
                <a:endParaRPr lang="de-CH" sz="1800">
                  <a:effectLst/>
                  <a:latin typeface="Calibri" panose="020F0502020204030204" pitchFamily="34" charset="0"/>
                  <a:ea typeface="Calibri" panose="020F0502020204030204" pitchFamily="34" charset="0"/>
                  <a:cs typeface="Times New Roman" panose="02020603050405020304" pitchFamily="18" charset="0"/>
                </a:endParaRPr>
              </a:p>
              <a:p>
                <a:pPr algn="l"/>
                <a:endParaRPr lang="en-US" sz="1800" b="0" i="0" u="none" strike="noStrike" baseline="0">
                  <a:solidFill>
                    <a:srgbClr val="000000"/>
                  </a:solidFill>
                  <a:latin typeface="NimbusRomNo9L-Regu"/>
                </a:endParaRPr>
              </a:p>
              <a:p>
                <a:pPr algn="l"/>
                <a:endParaRPr lang="en-US" sz="1800" b="0" i="0" u="none" strike="noStrike" baseline="0">
                  <a:solidFill>
                    <a:srgbClr val="000000"/>
                  </a:solidFill>
                  <a:latin typeface="NimbusRomNo9L-Regu"/>
                </a:endParaRPr>
              </a:p>
              <a:p>
                <a:pPr>
                  <a:lnSpc>
                    <a:spcPct val="107000"/>
                  </a:lnSpc>
                  <a:spcAft>
                    <a:spcPts val="800"/>
                  </a:spcAft>
                </a:pPr>
                <a:r>
                  <a:rPr lang="en-GB" sz="1800" b="1">
                    <a:effectLst/>
                    <a:latin typeface="Arial" panose="020B0604020202020204" pitchFamily="34" charset="0"/>
                    <a:ea typeface="Malgun Gothic" panose="020B0503020000020004" pitchFamily="34" charset="-127"/>
                    <a:cs typeface="Times New Roman" panose="02020603050405020304" pitchFamily="18" charset="0"/>
                  </a:rPr>
                  <a:t>Background: Uplink Scheduling in LTE</a:t>
                </a:r>
                <a:endParaRPr lang="de-CH" sz="180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a:effectLst/>
                    <a:latin typeface="Arial" panose="020B0604020202020204" pitchFamily="34" charset="0"/>
                    <a:ea typeface="Malgun Gothic" panose="020B0503020000020004" pitchFamily="34" charset="-127"/>
                    <a:cs typeface="Times New Roman" panose="02020603050405020304" pitchFamily="18" charset="0"/>
                  </a:rPr>
                  <a:t>For radio communication in LTE, eNB allocates uplink resources for each UE through DCI messages. Over the downlink channel, eNB broadcasts DCI format 0 message that consists of the target RNTI, resource allocation for uplink data (i.e., PUSCH scheduling), and TPC command for PUSCH, etc. Each UE receives DCI 0 message corresponding to its RNTI and transmits its uplink data after 4 milliseconds over the allocated frequency area in the uplink channel. Uplink scheduling is required to guarantee radio channel quality and fair access to network resources.</a:t>
                </a:r>
                <a:endParaRPr lang="de-CH" sz="180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i="1">
                    <a:effectLst/>
                    <a:latin typeface="Arial" panose="020B0604020202020204" pitchFamily="34" charset="0"/>
                    <a:ea typeface="Malgun Gothic" panose="020B0503020000020004" pitchFamily="34" charset="-127"/>
                    <a:cs typeface="Times New Roman" panose="02020603050405020304" pitchFamily="18" charset="0"/>
                  </a:rPr>
                  <a:t>Please refer to 3GPP TS 26.212.</a:t>
                </a:r>
                <a:endParaRPr lang="de-CH" sz="180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a:effectLst/>
                    <a:latin typeface="Arial" panose="020B0604020202020204" pitchFamily="34" charset="0"/>
                    <a:ea typeface="Malgun Gothic" panose="020B0503020000020004" pitchFamily="34" charset="-127"/>
                    <a:cs typeface="Times New Roman" panose="02020603050405020304" pitchFamily="18" charset="0"/>
                  </a:rPr>
                  <a:t> </a:t>
                </a:r>
                <a:endParaRPr lang="de-CH" sz="180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b="1">
                    <a:effectLst/>
                    <a:latin typeface="Arial" panose="020B0604020202020204" pitchFamily="34" charset="0"/>
                    <a:ea typeface="Malgun Gothic" panose="020B0503020000020004" pitchFamily="34" charset="-127"/>
                    <a:cs typeface="Times New Roman" panose="02020603050405020304" pitchFamily="18" charset="0"/>
                  </a:rPr>
                  <a:t>Vulnerability</a:t>
                </a:r>
                <a:endParaRPr lang="de-CH" sz="180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a:effectLst/>
                    <a:latin typeface="Arial" panose="020B0604020202020204" pitchFamily="34" charset="0"/>
                    <a:ea typeface="Malgun Gothic" panose="020B0503020000020004" pitchFamily="34" charset="-127"/>
                    <a:cs typeface="Times New Roman" panose="02020603050405020304" pitchFamily="18" charset="0"/>
                  </a:rPr>
                  <a:t>We found the vulnerability of transmission power control and uplink scheduling in the LTE radio network. DCI messages used for uplink transmission power control and scheduling are delivered to UE by eNB over the air. At this time, eNB transmits DCI messages without any security protection (i.e., encryption or integrity check). In other words, any authentication process is not performed to control UE’s transmission power and allocate radio resources. Therefore, anyone can eavesdrop and forge the transmission power control and uplink scheduling.</a:t>
                </a:r>
                <a:endParaRPr lang="de-CH" sz="180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a:effectLst/>
                    <a:latin typeface="Arial" panose="020B0604020202020204" pitchFamily="34" charset="0"/>
                    <a:ea typeface="Malgun Gothic" panose="020B0503020000020004" pitchFamily="34" charset="-127"/>
                    <a:cs typeface="Times New Roman" panose="02020603050405020304" pitchFamily="18" charset="0"/>
                  </a:rPr>
                  <a:t> </a:t>
                </a:r>
                <a:endParaRPr lang="de-CH" sz="180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b="1">
                    <a:effectLst/>
                    <a:latin typeface="Arial" panose="020B0604020202020204" pitchFamily="34" charset="0"/>
                    <a:ea typeface="Malgun Gothic" panose="020B0503020000020004" pitchFamily="34" charset="-127"/>
                    <a:cs typeface="Times New Roman" panose="02020603050405020304" pitchFamily="18" charset="0"/>
                  </a:rPr>
                  <a:t>Implementation</a:t>
                </a:r>
                <a:endParaRPr lang="de-CH" sz="180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a:effectLst/>
                    <a:latin typeface="Arial" panose="020B0604020202020204" pitchFamily="34" charset="0"/>
                    <a:ea typeface="Malgun Gothic" panose="020B0503020000020004" pitchFamily="34" charset="-127"/>
                    <a:cs typeface="Times New Roman" panose="02020603050405020304" pitchFamily="18" charset="0"/>
                  </a:rPr>
                  <a:t>We implemented an attack manipulating transmission power control and uplink scheduling. Since there is no security protection for transmission power control, we could compromise the radio control mechanism by exploiting the signal overshadowing attack*. The key idea is to inject manipulated subframes that contain DCI format 0 message to the target UE. In manipulated DCI 0 message, TPC is set to increase or decrease the target’s transmission power and uplink resource is arbitrarily allocated without eNB’s intention.</a:t>
                </a:r>
                <a:endParaRPr lang="de-CH" sz="180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a:effectLst/>
                    <a:latin typeface="Arial" panose="020B0604020202020204" pitchFamily="34" charset="0"/>
                    <a:ea typeface="Malgun Gothic" panose="020B0503020000020004" pitchFamily="34" charset="-127"/>
                    <a:cs typeface="Times New Roman" panose="02020603050405020304" pitchFamily="18" charset="0"/>
                  </a:rPr>
                  <a:t>First, we identify the radio configuration of legitimate eNB to mimic its downlink subframe. The configuration includes target PCI (Physical Cell Identification), channel bandwidth, PHICH (Physical channel HybridARQ Indicator Channe) configuration, cyclic prefix and transmission mode of eNB. This configuration can be obtained by decoding MIB (Master Information Block), PSS (Primary Synchronization Signal), and SSS (Secondary Synchronization Signal) that are broadcasted by eNB.</a:t>
                </a:r>
                <a:endParaRPr lang="de-CH" sz="180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a:effectLst/>
                    <a:latin typeface="Arial" panose="020B0604020202020204" pitchFamily="34" charset="0"/>
                    <a:ea typeface="Malgun Gothic" panose="020B0503020000020004" pitchFamily="34" charset="-127"/>
                    <a:cs typeface="Times New Roman" panose="02020603050405020304" pitchFamily="18" charset="0"/>
                  </a:rPr>
                  <a:t>Then, we generate a downlink subframe based on the radio configuration of eNB to manipulate the radio control mechanism. The downlink subframe includes a malicious DCI 0 message and it consists of the target RNTI, arbitrary scheduled uplink transmission information, and the TPC command having a value of 3 or 0 to increase/decrease the uplink transmission power.</a:t>
                </a:r>
                <a:endParaRPr lang="de-CH" sz="180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a:effectLst/>
                    <a:latin typeface="Arial" panose="020B0604020202020204" pitchFamily="34" charset="0"/>
                    <a:ea typeface="Malgun Gothic" panose="020B0503020000020004" pitchFamily="34" charset="-127"/>
                    <a:cs typeface="Times New Roman" panose="02020603050405020304" pitchFamily="18" charset="0"/>
                  </a:rPr>
                  <a:t>Finally, the manipulated subframe is injected into the appropriate subframe number (i.e., signal overshadowing) on the downlink channel. In our work, we inject the manipulated subframe to subframe number 9 to minimize the impact on the target UE’s LTE service, but an attacker can exploit any subframe number to inject malicious DCI message. In addition, we repeatedly conduct signal overshadowing into every subframe number 9 to continuously allocate uplink resources and overcome the transmission power control from eNB.</a:t>
                </a:r>
                <a:endParaRPr lang="de-CH" sz="1800">
                  <a:effectLst/>
                  <a:latin typeface="Calibri" panose="020F0502020204030204" pitchFamily="34" charset="0"/>
                  <a:ea typeface="Calibri" panose="020F0502020204030204" pitchFamily="34" charset="0"/>
                  <a:cs typeface="Times New Roman" panose="02020603050405020304" pitchFamily="18" charset="0"/>
                </a:endParaRPr>
              </a:p>
              <a:p>
                <a:pPr algn="l"/>
                <a:endParaRPr lang="en-US" sz="1800" b="0" i="0" u="none" strike="noStrike" baseline="0">
                  <a:solidFill>
                    <a:srgbClr val="000000"/>
                  </a:solidFill>
                  <a:latin typeface="NimbusRomNo9L-Regu"/>
                </a:endParaRPr>
              </a:p>
              <a:p>
                <a:pPr>
                  <a:lnSpc>
                    <a:spcPct val="107000"/>
                  </a:lnSpc>
                  <a:spcAft>
                    <a:spcPts val="800"/>
                  </a:spcAft>
                </a:pPr>
                <a:r>
                  <a:rPr lang="en-GB" sz="1800" b="1">
                    <a:effectLst/>
                    <a:latin typeface="Arial" panose="020B0604020202020204" pitchFamily="34" charset="0"/>
                    <a:ea typeface="Malgun Gothic" panose="020B0503020000020004" pitchFamily="34" charset="-127"/>
                    <a:cs typeface="Times New Roman" panose="02020603050405020304" pitchFamily="18" charset="0"/>
                  </a:rPr>
                  <a:t>Evaluation</a:t>
                </a:r>
                <a:endParaRPr lang="de-CH" sz="180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a:effectLst/>
                    <a:latin typeface="Arial" panose="020B0604020202020204" pitchFamily="34" charset="0"/>
                    <a:ea typeface="Malgun Gothic" panose="020B0503020000020004" pitchFamily="34" charset="-127"/>
                    <a:cs typeface="Times New Roman" panose="02020603050405020304" pitchFamily="18" charset="0"/>
                  </a:rPr>
                  <a:t>We examined our attack in the industry-grade LTE network, AMARI Callbox Classic, and commercial LTE network to demonstrate the attack feasibility. As the target UE and signal generator (i.e., subframe injector), Samsung Galaxy S10 5G and USRP X310 are used, respectively.</a:t>
                </a:r>
                <a:endParaRPr lang="de-CH" sz="180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a:effectLst/>
                    <a:latin typeface="Arial" panose="020B0604020202020204" pitchFamily="34" charset="0"/>
                    <a:ea typeface="Malgun Gothic" panose="020B0503020000020004" pitchFamily="34" charset="-127"/>
                    <a:cs typeface="Times New Roman" panose="02020603050405020304" pitchFamily="18" charset="0"/>
                  </a:rPr>
                  <a:t>First, we injected manipulated DCI 0 having a value of TPC command 3 and arbitrary resource allocation. In the result, we found that the transmission power of PUSCH increases up to 23dBm (i.e., maximum uplink transmission power) and UE continuously transmits the uplink signal over arbitrarily allocated resources. We figured out that BLER (Block Error Rate) of uplink decoding in eNB on AMARI Callbox Classic significantly increases to over 90% due to unexpected uplink transmission. </a:t>
                </a:r>
                <a:endParaRPr lang="de-CH" sz="1800">
                  <a:effectLst/>
                  <a:latin typeface="Calibri" panose="020F0502020204030204" pitchFamily="34" charset="0"/>
                  <a:ea typeface="Calibri" panose="020F0502020204030204" pitchFamily="34" charset="0"/>
                  <a:cs typeface="Times New Roman" panose="02020603050405020304" pitchFamily="18" charset="0"/>
                </a:endParaRPr>
              </a:p>
              <a:p>
                <a:r>
                  <a:rPr lang="en-GB" sz="1800">
                    <a:effectLst/>
                    <a:latin typeface="Arial" panose="020B0604020202020204" pitchFamily="34" charset="0"/>
                    <a:ea typeface="Malgun Gothic" panose="020B0503020000020004" pitchFamily="34" charset="-127"/>
                  </a:rPr>
                  <a:t>In addition, when we injected a value of TPC command 0, the uplink transmission power of UE continuously decreases. Then, UE is disconnected from the radio network and tries to reconnect to the radio network.</a:t>
                </a:r>
                <a:endParaRPr lang="en-US" sz="1800" b="0" i="0" u="none" strike="noStrike" baseline="0">
                  <a:solidFill>
                    <a:srgbClr val="000000"/>
                  </a:solidFill>
                  <a:effectLst/>
                  <a:latin typeface="NimbusRomNo9L-Regu"/>
                  <a:ea typeface="Malgun Gothic" panose="020B0503020000020004" pitchFamily="34" charset="-127"/>
                </a:endParaRPr>
              </a:p>
              <a:p>
                <a:endParaRPr lang="en-US" sz="1800" b="0" i="0" u="none" strike="noStrike" baseline="0">
                  <a:solidFill>
                    <a:srgbClr val="000000"/>
                  </a:solidFill>
                  <a:effectLst/>
                  <a:latin typeface="NimbusRomNo9L-Regu"/>
                  <a:ea typeface="Malgun Gothic" panose="020B0503020000020004" pitchFamily="34" charset="-127"/>
                </a:endParaRPr>
              </a:p>
              <a:p>
                <a:pPr>
                  <a:lnSpc>
                    <a:spcPct val="107000"/>
                  </a:lnSpc>
                  <a:spcAft>
                    <a:spcPts val="800"/>
                  </a:spcAft>
                </a:pPr>
                <a:r>
                  <a:rPr lang="en-GB" sz="1800" b="1">
                    <a:effectLst/>
                    <a:latin typeface="Arial" panose="020B0604020202020204" pitchFamily="34" charset="0"/>
                    <a:ea typeface="Malgun Gothic" panose="020B0503020000020004" pitchFamily="34" charset="-127"/>
                    <a:cs typeface="Times New Roman" panose="02020603050405020304" pitchFamily="18" charset="0"/>
                  </a:rPr>
                  <a:t>Location tracking</a:t>
                </a:r>
                <a:endParaRPr lang="de-CH" sz="180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a:effectLst/>
                    <a:latin typeface="Arial" panose="020B0604020202020204" pitchFamily="34" charset="0"/>
                    <a:ea typeface="Malgun Gothic" panose="020B0503020000020004" pitchFamily="34" charset="-127"/>
                    <a:cs typeface="Times New Roman" panose="02020603050405020304" pitchFamily="18" charset="0"/>
                  </a:rPr>
                  <a:t>Many researchers have studied about location tracking attacks without any privileges in LTE networks*. In their works, an unprivileged attacker first identifies the target’s uplink signal and measures the ToA (Time of Arrival) or AoA (Angle of Arrival) of the uplink signal. Then, based on the measurement, the attacker estimates the location of the target (i.e., uplink signal source).</a:t>
                </a:r>
                <a:endParaRPr lang="de-CH" sz="180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a:effectLst/>
                    <a:latin typeface="Arial" panose="020B0604020202020204" pitchFamily="34" charset="0"/>
                    <a:ea typeface="Malgun Gothic" panose="020B0503020000020004" pitchFamily="34" charset="-127"/>
                    <a:cs typeface="Times New Roman" panose="02020603050405020304" pitchFamily="18" charset="0"/>
                  </a:rPr>
                  <a:t>However, unfortunately, they overlooked the case that the uplink signal is undetectable (i.e., real-world challenges). When the attacker traces the location of UE in the real-world environment, the target’s uplink signal might be undetectable. For example, when UE is located close to eNB, UE transmits its uplink data with low signal power due to high channel quality with eNB**. If the target’s uplink signal is undetectable due to low transmission power, the attacker cannot estimate the target’s location.</a:t>
                </a:r>
                <a:endParaRPr lang="de-CH" sz="180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a:effectLst/>
                    <a:latin typeface="Arial" panose="020B0604020202020204" pitchFamily="34" charset="0"/>
                    <a:ea typeface="Malgun Gothic" panose="020B0503020000020004" pitchFamily="34" charset="-127"/>
                    <a:cs typeface="Times New Roman" panose="02020603050405020304" pitchFamily="18" charset="0"/>
                  </a:rPr>
                  <a:t>To solve such problems during location tracking, the attacker should boost the uplink transmission power of the target UE. By exploiting this vulnerability, the attacker can boost UE’s transmission power without the target’s recognition and fully perform a stealthy location tracking attack.</a:t>
                </a:r>
                <a:endParaRPr lang="de-CH" sz="1800">
                  <a:effectLst/>
                  <a:latin typeface="Calibri" panose="020F0502020204030204" pitchFamily="34" charset="0"/>
                  <a:ea typeface="Calibri" panose="020F0502020204030204" pitchFamily="34" charset="0"/>
                  <a:cs typeface="Times New Roman" panose="02020603050405020304" pitchFamily="18" charset="0"/>
                </a:endParaRPr>
              </a:p>
              <a:p>
                <a:endParaRPr lang="en-US" sz="1800" b="0" i="0" u="none" strike="noStrike" baseline="0">
                  <a:solidFill>
                    <a:srgbClr val="000000"/>
                  </a:solidFill>
                  <a:effectLst/>
                  <a:latin typeface="NimbusRomNo9L-Regu"/>
                  <a:ea typeface="Malgun Gothic" panose="020B0503020000020004" pitchFamily="34" charset="-127"/>
                </a:endParaRPr>
              </a:p>
              <a:p>
                <a:pPr>
                  <a:lnSpc>
                    <a:spcPct val="107000"/>
                  </a:lnSpc>
                  <a:spcAft>
                    <a:spcPts val="800"/>
                  </a:spcAft>
                </a:pPr>
                <a:r>
                  <a:rPr lang="en-GB" sz="1800" b="1">
                    <a:effectLst/>
                    <a:latin typeface="Arial" panose="020B0604020202020204" pitchFamily="34" charset="0"/>
                    <a:ea typeface="Malgun Gothic" panose="020B0503020000020004" pitchFamily="34" charset="-127"/>
                    <a:cs typeface="Times New Roman" panose="02020603050405020304" pitchFamily="18" charset="0"/>
                  </a:rPr>
                  <a:t>Denial of Service (DoS)</a:t>
                </a:r>
                <a:endParaRPr lang="de-CH" sz="180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a:effectLst/>
                    <a:latin typeface="Arial" panose="020B0604020202020204" pitchFamily="34" charset="0"/>
                    <a:ea typeface="Malgun Gothic" panose="020B0503020000020004" pitchFamily="34" charset="-127"/>
                    <a:cs typeface="Times New Roman" panose="02020603050405020304" pitchFamily="18" charset="0"/>
                  </a:rPr>
                  <a:t>By exploiting this vulnerability, an attacker can perform DoS attacks on LTE radio networks in two ways: 1) Network-bursting, and 2) Cancelling-out.</a:t>
                </a:r>
                <a:endParaRPr lang="de-CH" sz="180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a:effectLst/>
                    <a:latin typeface="Arial" panose="020B0604020202020204" pitchFamily="34" charset="0"/>
                    <a:ea typeface="Malgun Gothic" panose="020B0503020000020004" pitchFamily="34" charset="-127"/>
                    <a:cs typeface="Times New Roman" panose="02020603050405020304" pitchFamily="18" charset="0"/>
                  </a:rPr>
                  <a:t>Network-bursting is an attack that compromises radio network capability by forcing all UEs connected to the same eNB to increase their uplink transmission power or transmit the uplink signal over unadmitted resources. If the attacker performs network-bursting on an eNB with many connected UEs, the hardware capability of the eNB, such as the antenna and signal processor, can be destroyed. In addition, when the eNB receives unexpected uplink data that a number of UEs transmit according to arbitrarily allocated resources by the attacker, the BLER is significantly increased. This scheduling corruption by multiple UEs might cause Distributed DoS and affect the network's capability. We confirmed that VoLTE service of two UEs connected to eNB on AMARI Callbox is terminated by force due to high BLER when we manipulate transmission power and resource allocation for both UEs.</a:t>
                </a:r>
                <a:endParaRPr lang="de-CH" sz="180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a:effectLst/>
                    <a:latin typeface="Arial" panose="020B0604020202020204" pitchFamily="34" charset="0"/>
                    <a:ea typeface="Malgun Gothic" panose="020B0503020000020004" pitchFamily="34" charset="-127"/>
                    <a:cs typeface="Times New Roman" panose="02020603050405020304" pitchFamily="18" charset="0"/>
                  </a:rPr>
                  <a:t> </a:t>
                </a:r>
                <a:endParaRPr lang="de-CH" sz="180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a:effectLst/>
                    <a:latin typeface="Arial" panose="020B0604020202020204" pitchFamily="34" charset="0"/>
                    <a:ea typeface="Malgun Gothic" panose="020B0503020000020004" pitchFamily="34" charset="-127"/>
                    <a:cs typeface="Times New Roman" panose="02020603050405020304" pitchFamily="18" charset="0"/>
                  </a:rPr>
                  <a:t>Cancelling-out exploits this vulnerability to make the UE unable to communicate with the eNB. By repeatedly injecting manipulated DCI 0, including a value of TPC command 0, to the target UE, the attacker can cause radio communication failure for the target. Although the radio connection would be re-established and the target's RNTI would change after one attack, the attacker can trace the target’s RNTI based on previous identity tracking attacks* and retry the cancelling-out attack with the target’s RNTI value.</a:t>
                </a:r>
                <a:endParaRPr lang="de-CH" sz="180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a:effectLst/>
                    <a:latin typeface="Arial" panose="020B0604020202020204" pitchFamily="34" charset="0"/>
                    <a:ea typeface="Malgun Gothic" panose="020B0503020000020004" pitchFamily="34" charset="-127"/>
                    <a:cs typeface="Times New Roman" panose="02020603050405020304" pitchFamily="18" charset="0"/>
                  </a:rPr>
                  <a:t>*S. Kumar et al. “LTE radio analytics mad easy and accessible”, ACM SIGCOMM 2014.</a:t>
                </a:r>
                <a:endParaRPr lang="de-CH" sz="180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a:effectLst/>
                    <a:latin typeface="Arial" panose="020B0604020202020204" pitchFamily="34" charset="0"/>
                    <a:ea typeface="Malgun Gothic" panose="020B0503020000020004" pitchFamily="34" charset="-127"/>
                    <a:cs typeface="Times New Roman" panose="02020603050405020304" pitchFamily="18" charset="0"/>
                  </a:rPr>
                  <a:t>*M. Kotuliak et al. “LTRACK: Stealthy Tracking of Mobile Phones in LTE”, USENIX Security 2022.</a:t>
                </a:r>
                <a:endParaRPr lang="de-CH" sz="1800">
                  <a:effectLst/>
                  <a:latin typeface="Calibri" panose="020F0502020204030204" pitchFamily="34" charset="0"/>
                  <a:ea typeface="Calibri" panose="020F0502020204030204" pitchFamily="34" charset="0"/>
                  <a:cs typeface="Times New Roman" panose="02020603050405020304" pitchFamily="18" charset="0"/>
                </a:endParaRPr>
              </a:p>
              <a:p>
                <a:r>
                  <a:rPr lang="en-GB" sz="1800">
                    <a:effectLst/>
                    <a:latin typeface="Arial" panose="020B0604020202020204" pitchFamily="34" charset="0"/>
                    <a:ea typeface="Malgun Gothic" panose="020B0503020000020004" pitchFamily="34" charset="-127"/>
                  </a:rPr>
                  <a:t>**Y. Michalevsky et al. “PowerSpy: Location tracking using mobile device power analysis”, USENIX Security 2015.</a:t>
                </a:r>
                <a:endParaRPr lang="de-CH"/>
              </a:p>
            </p:txBody>
          </p:sp>
        </mc:Fallback>
      </mc:AlternateContent>
      <p:sp>
        <p:nvSpPr>
          <p:cNvPr id="4" name="Slide Number Placeholder 3"/>
          <p:cNvSpPr>
            <a:spLocks noGrp="1"/>
          </p:cNvSpPr>
          <p:nvPr>
            <p:ph type="sldNum" sz="quarter" idx="5"/>
          </p:nvPr>
        </p:nvSpPr>
        <p:spPr/>
        <p:txBody>
          <a:bodyPr/>
          <a:lstStyle/>
          <a:p>
            <a:fld id="{E5BBCCF6-F8A8-4C49-BF3D-CA1AA74CA975}" type="slidenum">
              <a:rPr lang="de-DE" sz="1100" smtClean="0"/>
              <a:pPr/>
              <a:t>2</a:t>
            </a:fld>
            <a:endParaRPr lang="de-DE" sz="1100" dirty="0"/>
          </a:p>
        </p:txBody>
      </p:sp>
    </p:spTree>
    <p:extLst>
      <p:ext uri="{BB962C8B-B14F-4D97-AF65-F5344CB8AC3E}">
        <p14:creationId xmlns:p14="http://schemas.microsoft.com/office/powerpoint/2010/main" val="166048916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a:lnSpc>
                    <a:spcPct val="107000"/>
                  </a:lnSpc>
                  <a:spcAft>
                    <a:spcPts val="800"/>
                  </a:spcAft>
                </a:pPr>
                <a:endParaRPr lang="de-CH"/>
              </a:p>
            </p:txBody>
          </p:sp>
        </mc:Choice>
        <mc:Fallback xmlns="">
          <p:sp>
            <p:nvSpPr>
              <p:cNvPr id="3" name="Notes Placeholder 2"/>
              <p:cNvSpPr>
                <a:spLocks noGrp="1"/>
              </p:cNvSpPr>
              <p:nvPr>
                <p:ph type="body" idx="1"/>
              </p:nvPr>
            </p:nvSpPr>
            <p:spPr/>
            <p:txBody>
              <a:bodyPr/>
              <a:lstStyle/>
              <a:p>
                <a:pPr algn="l"/>
                <a:r>
                  <a:rPr lang="en-US" sz="1800" b="0" i="0" u="none" strike="noStrike" baseline="0">
                    <a:solidFill>
                      <a:srgbClr val="000000"/>
                    </a:solidFill>
                    <a:latin typeface="NimbusRomNo9L-Regu"/>
                  </a:rPr>
                  <a:t>In this paper, we introduce </a:t>
                </a:r>
                <a:r>
                  <a:rPr lang="en-US" sz="1800" b="0" i="0" u="none" strike="noStrike" baseline="0">
                    <a:solidFill>
                      <a:srgbClr val="000000"/>
                    </a:solidFill>
                    <a:latin typeface="NimbusMonL-Regu"/>
                  </a:rPr>
                  <a:t>UMA</a:t>
                </a:r>
                <a:r>
                  <a:rPr lang="en-US" sz="1800" b="0" i="0" u="none" strike="noStrike" baseline="0">
                    <a:solidFill>
                      <a:srgbClr val="000000"/>
                    </a:solidFill>
                    <a:latin typeface="CMR7"/>
                  </a:rPr>
                  <a:t>+</a:t>
                </a:r>
                <a:r>
                  <a:rPr lang="en-US" sz="1800" b="0" i="0" u="none" strike="noStrike" baseline="0">
                    <a:solidFill>
                      <a:srgbClr val="000000"/>
                    </a:solidFill>
                    <a:latin typeface="NimbusRomNo9L-Regu"/>
                  </a:rPr>
                  <a:t>, an unauthorized multiangulation</a:t>
                </a:r>
              </a:p>
              <a:p>
                <a:pPr algn="l"/>
                <a:r>
                  <a:rPr lang="en-US" sz="1800" b="0" i="0" u="none" strike="noStrike" baseline="0">
                    <a:solidFill>
                      <a:srgbClr val="000000"/>
                    </a:solidFill>
                    <a:latin typeface="NimbusRomNo9L-Regu"/>
                  </a:rPr>
                  <a:t>attack that resolves such untouched yet critical</a:t>
                </a:r>
              </a:p>
              <a:p>
                <a:pPr algn="l"/>
                <a:r>
                  <a:rPr lang="en-US" sz="1800" b="0" i="0" u="none" strike="noStrike" baseline="0">
                    <a:solidFill>
                      <a:srgbClr val="000000"/>
                    </a:solidFill>
                    <a:latin typeface="NimbusRomNo9L-Regu"/>
                  </a:rPr>
                  <a:t>challenges of the prior attacks (</a:t>
                </a:r>
                <a:r>
                  <a:rPr lang="en-US" sz="1800" b="0" i="0" u="none" strike="noStrike" baseline="0">
                    <a:solidFill>
                      <a:srgbClr val="00CD00"/>
                    </a:solidFill>
                    <a:latin typeface="NimbusRomNo9L-Regu"/>
                  </a:rPr>
                  <a:t>§4</a:t>
                </a:r>
                <a:r>
                  <a:rPr lang="en-US" sz="1800" b="0" i="0" u="none" strike="noStrike" baseline="0">
                    <a:solidFill>
                      <a:srgbClr val="000000"/>
                    </a:solidFill>
                    <a:latin typeface="NimbusRomNo9L-Regu"/>
                  </a:rPr>
                  <a:t>). </a:t>
                </a:r>
                <a:r>
                  <a:rPr lang="en-US" sz="1800" b="0" i="0" u="none" strike="noStrike" baseline="0">
                    <a:solidFill>
                      <a:srgbClr val="000000"/>
                    </a:solidFill>
                    <a:latin typeface="NimbusMonL-Regu"/>
                  </a:rPr>
                  <a:t>UMA</a:t>
                </a:r>
                <a:r>
                  <a:rPr lang="en-US" sz="1800" b="0" i="0" u="none" strike="noStrike" baseline="0">
                    <a:solidFill>
                      <a:srgbClr val="000000"/>
                    </a:solidFill>
                    <a:latin typeface="CMR7"/>
                  </a:rPr>
                  <a:t>+ </a:t>
                </a:r>
                <a:r>
                  <a:rPr lang="en-US" sz="1800" b="0" i="0" u="none" strike="noStrike" baseline="0">
                    <a:solidFill>
                      <a:srgbClr val="000000"/>
                    </a:solidFill>
                    <a:latin typeface="NimbusRomNo9L-Regu"/>
                  </a:rPr>
                  <a:t>shares general</a:t>
                </a:r>
              </a:p>
              <a:p>
                <a:pPr algn="l"/>
                <a:r>
                  <a:rPr lang="en-US" sz="1800" b="0" i="0" u="none" strike="noStrike" baseline="0">
                    <a:solidFill>
                      <a:srgbClr val="000000"/>
                    </a:solidFill>
                    <a:latin typeface="NimbusRomNo9L-Regu"/>
                  </a:rPr>
                  <a:t>key concepts of the unauthorized localization attack. </a:t>
                </a:r>
                <a:r>
                  <a:rPr lang="en-US" sz="1800" b="0" i="0" u="none" strike="noStrike" baseline="0">
                    <a:solidFill>
                      <a:srgbClr val="000000"/>
                    </a:solidFill>
                    <a:latin typeface="NimbusMonL-Regu"/>
                  </a:rPr>
                  <a:t>UMA</a:t>
                </a:r>
                <a:r>
                  <a:rPr lang="en-US" sz="1800" b="0" i="0" u="none" strike="noStrike" baseline="0">
                    <a:solidFill>
                      <a:srgbClr val="000000"/>
                    </a:solidFill>
                    <a:latin typeface="CMR7"/>
                  </a:rPr>
                  <a:t>+</a:t>
                </a:r>
              </a:p>
              <a:p>
                <a:pPr algn="l"/>
                <a:r>
                  <a:rPr lang="en-US" sz="1800" b="0" i="0" u="none" strike="noStrike" baseline="0">
                    <a:solidFill>
                      <a:srgbClr val="000000"/>
                    </a:solidFill>
                    <a:latin typeface="NimbusRomNo9L-Regu"/>
                  </a:rPr>
                  <a:t>utilizes multiangulation as a localization method, which is</a:t>
                </a:r>
              </a:p>
              <a:p>
                <a:pPr algn="l"/>
                <a:r>
                  <a:rPr lang="en-US" sz="1800" b="0" i="0" u="none" strike="noStrike" baseline="0">
                    <a:solidFill>
                      <a:srgbClr val="000000"/>
                    </a:solidFill>
                    <a:latin typeface="NimbusRomNo9L-Regu"/>
                  </a:rPr>
                  <a:t>based on Angle of Arrival (AoA) measurement.</a:t>
                </a:r>
              </a:p>
              <a:p>
                <a:pPr algn="l"/>
                <a:r>
                  <a:rPr lang="en-US" sz="1800" b="0" i="0" u="none" strike="noStrike" baseline="0">
                    <a:solidFill>
                      <a:srgbClr val="000000"/>
                    </a:solidFill>
                    <a:latin typeface="NimbusMonL-Regu"/>
                  </a:rPr>
                  <a:t>UMA</a:t>
                </a:r>
                <a:r>
                  <a:rPr lang="en-US" sz="1800" b="0" i="0" u="none" strike="noStrike" baseline="0">
                    <a:solidFill>
                      <a:srgbClr val="000000"/>
                    </a:solidFill>
                    <a:latin typeface="CMR7"/>
                  </a:rPr>
                  <a:t>+ </a:t>
                </a:r>
                <a:r>
                  <a:rPr lang="en-US" sz="1800" b="0" i="0" u="none" strike="noStrike" baseline="0">
                    <a:solidFill>
                      <a:srgbClr val="000000"/>
                    </a:solidFill>
                    <a:latin typeface="NimbusRomNo9L-Regu"/>
                  </a:rPr>
                  <a:t>tackles the challenges by taking advantage of the</a:t>
                </a:r>
              </a:p>
              <a:p>
                <a:pPr algn="l"/>
                <a:r>
                  <a:rPr lang="de-CH" sz="1800" b="0" i="0" u="none" strike="noStrike" baseline="0">
                    <a:solidFill>
                      <a:srgbClr val="000000"/>
                    </a:solidFill>
                    <a:latin typeface="NimbusRomNo9L-Regu"/>
                  </a:rPr>
                  <a:t>following contributions:</a:t>
                </a:r>
              </a:p>
              <a:p>
                <a:pPr algn="l"/>
                <a:r>
                  <a:rPr lang="en-US" sz="1800" b="0" i="0" u="none" strike="noStrike" baseline="0">
                    <a:solidFill>
                      <a:srgbClr val="000000"/>
                    </a:solidFill>
                    <a:latin typeface="NimbusRomNo9L-Regu"/>
                  </a:rPr>
                  <a:t>(1) We present a bearer-knocking attack, which is to obtain</a:t>
                </a:r>
              </a:p>
              <a:p>
                <a:pPr algn="l"/>
                <a:r>
                  <a:rPr lang="en-US" sz="1800" b="0" i="0" u="none" strike="noStrike" baseline="0">
                    <a:solidFill>
                      <a:srgbClr val="000000"/>
                    </a:solidFill>
                    <a:latin typeface="NimbusRomNo9L-Regu"/>
                  </a:rPr>
                  <a:t>the victim’s temporary identifier regardless of the UE’s</a:t>
                </a:r>
              </a:p>
              <a:p>
                <a:pPr algn="l"/>
                <a:r>
                  <a:rPr lang="en-US" sz="1800" b="0" i="0" u="none" strike="noStrike" baseline="0">
                    <a:solidFill>
                      <a:srgbClr val="000000"/>
                    </a:solidFill>
                    <a:latin typeface="NimbusRomNo9L-Regu"/>
                  </a:rPr>
                  <a:t>status (</a:t>
                </a:r>
                <a:r>
                  <a:rPr lang="en-US" sz="1800" b="0" i="0" u="none" strike="noStrike" baseline="0">
                    <a:solidFill>
                      <a:srgbClr val="00CD00"/>
                    </a:solidFill>
                    <a:latin typeface="NimbusRomNo9L-Regu"/>
                  </a:rPr>
                  <a:t>§5</a:t>
                </a:r>
                <a:r>
                  <a:rPr lang="en-US" sz="1800" b="0" i="0" u="none" strike="noStrike" baseline="0">
                    <a:solidFill>
                      <a:srgbClr val="000000"/>
                    </a:solidFill>
                    <a:latin typeface="NimbusRomNo9L-Regu"/>
                  </a:rPr>
                  <a:t>). In this attack, we monitor the dedicated control</a:t>
                </a:r>
              </a:p>
              <a:p>
                <a:pPr algn="l"/>
                <a:r>
                  <a:rPr lang="en-US" sz="1800" b="0" i="0" u="none" strike="noStrike" baseline="0">
                    <a:solidFill>
                      <a:srgbClr val="000000"/>
                    </a:solidFill>
                    <a:latin typeface="NimbusRomNo9L-Regu"/>
                  </a:rPr>
                  <a:t>channel for the voice call and SMS signaling, instead of relying</a:t>
                </a:r>
              </a:p>
              <a:p>
                <a:pPr algn="l"/>
                <a:r>
                  <a:rPr lang="en-US" sz="1800" b="0" i="0" u="none" strike="noStrike" baseline="0">
                    <a:solidFill>
                      <a:srgbClr val="000000"/>
                    </a:solidFill>
                    <a:latin typeface="NimbusRomNo9L-Regu"/>
                  </a:rPr>
                  <a:t>on the silent calls and monitoring the paging channel.</a:t>
                </a:r>
              </a:p>
              <a:p>
                <a:pPr algn="l"/>
                <a:r>
                  <a:rPr lang="en-US" sz="1800" b="0" i="0" u="none" strike="noStrike" baseline="0">
                    <a:solidFill>
                      <a:srgbClr val="000000"/>
                    </a:solidFill>
                    <a:latin typeface="NimbusRomNo9L-Regu"/>
                  </a:rPr>
                  <a:t>(2) We propose a power-boosting attack, which enforces</a:t>
                </a:r>
              </a:p>
              <a:p>
                <a:pPr algn="l"/>
                <a:r>
                  <a:rPr lang="en-US" sz="1800" b="0" i="0" u="none" strike="noStrike" baseline="0">
                    <a:solidFill>
                      <a:srgbClr val="000000"/>
                    </a:solidFill>
                    <a:latin typeface="NimbusRomNo9L-Regu"/>
                  </a:rPr>
                  <a:t>UE to increase transmission power (</a:t>
                </a:r>
                <a:r>
                  <a:rPr lang="en-US" sz="1800" b="0" i="0" u="none" strike="noStrike" baseline="0">
                    <a:solidFill>
                      <a:srgbClr val="00CD00"/>
                    </a:solidFill>
                    <a:latin typeface="NimbusRomNo9L-Regu"/>
                  </a:rPr>
                  <a:t>§6</a:t>
                </a:r>
                <a:r>
                  <a:rPr lang="en-US" sz="1800" b="0" i="0" u="none" strike="noStrike" baseline="0">
                    <a:solidFill>
                      <a:srgbClr val="000000"/>
                    </a:solidFill>
                    <a:latin typeface="NimbusRomNo9L-Regu"/>
                  </a:rPr>
                  <a:t>). This attack mainly</a:t>
                </a:r>
              </a:p>
              <a:p>
                <a:pPr algn="l"/>
                <a:r>
                  <a:rPr lang="en-US" sz="1800" b="0" i="0" u="none" strike="noStrike" baseline="0">
                    <a:solidFill>
                      <a:srgbClr val="000000"/>
                    </a:solidFill>
                    <a:latin typeface="NimbusRomNo9L-Regu"/>
                  </a:rPr>
                  <a:t>exploits the transmit power control (TPC) command which</a:t>
                </a:r>
              </a:p>
              <a:p>
                <a:pPr algn="l"/>
                <a:r>
                  <a:rPr lang="en-US" sz="1800" b="0" i="0" u="none" strike="noStrike" baseline="0">
                    <a:solidFill>
                      <a:srgbClr val="000000"/>
                    </a:solidFill>
                    <a:latin typeface="NimbusRomNo9L-Regu"/>
                  </a:rPr>
                  <a:t>is delivered without any security protection. Therefore, with</a:t>
                </a:r>
              </a:p>
              <a:p>
                <a:pPr algn="l"/>
                <a:r>
                  <a:rPr lang="en-US" sz="1800" b="0" i="0" u="none" strike="noStrike" baseline="0">
                    <a:solidFill>
                      <a:srgbClr val="000000"/>
                    </a:solidFill>
                    <a:latin typeface="NimbusRomNo9L-Regu"/>
                  </a:rPr>
                  <a:t>the help of signal overshadowing attack [</a:t>
                </a:r>
                <a:r>
                  <a:rPr lang="en-US" sz="1800" b="0" i="0" u="none" strike="noStrike" baseline="0">
                    <a:solidFill>
                      <a:srgbClr val="B30000"/>
                    </a:solidFill>
                    <a:latin typeface="NimbusRomNo9L-Regu"/>
                  </a:rPr>
                  <a:t>39</a:t>
                </a:r>
                <a:r>
                  <a:rPr lang="en-US" sz="1800" b="0" i="0" u="none" strike="noStrike" baseline="0">
                    <a:solidFill>
                      <a:srgbClr val="000000"/>
                    </a:solidFill>
                    <a:latin typeface="NimbusRomNo9L-Regu"/>
                  </a:rPr>
                  <a:t>], we inject the</a:t>
                </a:r>
              </a:p>
              <a:p>
                <a:pPr algn="l"/>
                <a:r>
                  <a:rPr lang="en-US" sz="1800" b="0" i="0" u="none" strike="noStrike" baseline="0">
                    <a:solidFill>
                      <a:srgbClr val="000000"/>
                    </a:solidFill>
                    <a:latin typeface="NimbusRomNo9L-Regu"/>
                  </a:rPr>
                  <a:t>manipulated TPC command into the victim UE. By doing</a:t>
                </a:r>
              </a:p>
              <a:p>
                <a:pPr algn="l"/>
                <a:r>
                  <a:rPr lang="en-US" sz="1800" b="0" i="0" u="none" strike="noStrike" baseline="0">
                    <a:solidFill>
                      <a:srgbClr val="000000"/>
                    </a:solidFill>
                    <a:latin typeface="NimbusRomNo9L-Regu"/>
                  </a:rPr>
                  <a:t>this, the attacker can detect the victim’s uplink signal, which</a:t>
                </a:r>
              </a:p>
              <a:p>
                <a:pPr algn="l"/>
                <a:r>
                  <a:rPr lang="en-US" sz="1800" b="0" i="0" u="none" strike="noStrike" baseline="0">
                    <a:solidFill>
                      <a:srgbClr val="000000"/>
                    </a:solidFill>
                    <a:latin typeface="NimbusRomNo9L-Regu"/>
                  </a:rPr>
                  <a:t>is undetectable without the power-boosting attack.</a:t>
                </a:r>
              </a:p>
              <a:p>
                <a:pPr algn="l"/>
                <a:r>
                  <a:rPr lang="en-US" sz="1800" b="0" i="0" u="none" strike="noStrike" baseline="0">
                    <a:solidFill>
                      <a:srgbClr val="000000"/>
                    </a:solidFill>
                    <a:latin typeface="NimbusRomNo9L-Regu"/>
                  </a:rPr>
                  <a:t>(3) Lastly, we analyze the impact of a cellular repeater to the</a:t>
                </a:r>
              </a:p>
              <a:p>
                <a:pPr algn="l"/>
                <a:r>
                  <a:rPr lang="en-US" sz="1800" b="0" i="0" u="none" strike="noStrike" baseline="0">
                    <a:solidFill>
                      <a:srgbClr val="000000"/>
                    </a:solidFill>
                    <a:latin typeface="NimbusRomNo9L-Regu"/>
                  </a:rPr>
                  <a:t>unauthorized localization attack (</a:t>
                </a:r>
                <a:r>
                  <a:rPr lang="en-US" sz="1800" b="0" i="0" u="none" strike="noStrike" baseline="0">
                    <a:solidFill>
                      <a:srgbClr val="00CD00"/>
                    </a:solidFill>
                    <a:latin typeface="NimbusRomNo9L-Regu"/>
                  </a:rPr>
                  <a:t>§7</a:t>
                </a:r>
                <a:r>
                  <a:rPr lang="en-US" sz="1800" b="0" i="0" u="none" strike="noStrike" baseline="0">
                    <a:solidFill>
                      <a:srgbClr val="000000"/>
                    </a:solidFill>
                    <a:latin typeface="NimbusRomNo9L-Regu"/>
                  </a:rPr>
                  <a:t>). Based on the analysis,</a:t>
                </a:r>
              </a:p>
              <a:p>
                <a:pPr algn="l"/>
                <a:r>
                  <a:rPr lang="en-US" sz="1800" b="0" i="0" u="none" strike="noStrike" baseline="0">
                    <a:solidFill>
                      <a:srgbClr val="000000"/>
                    </a:solidFill>
                    <a:latin typeface="NimbusRomNo9L-Regu"/>
                  </a:rPr>
                  <a:t>we establish a proper strategy for differentiating the signal</a:t>
                </a:r>
              </a:p>
              <a:p>
                <a:pPr algn="l"/>
                <a:r>
                  <a:rPr lang="en-US" sz="1800" b="0" i="0" u="none" strike="noStrike" baseline="0">
                    <a:solidFill>
                      <a:srgbClr val="000000"/>
                    </a:solidFill>
                    <a:latin typeface="NimbusRomNo9L-Regu"/>
                  </a:rPr>
                  <a:t>between the victim and the repeater. This strategy examines</a:t>
                </a:r>
              </a:p>
              <a:p>
                <a:pPr algn="l"/>
                <a:r>
                  <a:rPr lang="en-US" sz="1800" b="0" i="0" u="none" strike="noStrike" baseline="0">
                    <a:solidFill>
                      <a:srgbClr val="000000"/>
                    </a:solidFill>
                    <a:latin typeface="NimbusRomNo9L-Regu"/>
                  </a:rPr>
                  <a:t>the variations in signal strength of the UE and repeater after</a:t>
                </a:r>
              </a:p>
              <a:p>
                <a:pPr algn="l"/>
                <a:r>
                  <a:rPr lang="en-US" sz="1800" b="0" i="0" u="none" strike="noStrike" baseline="0">
                    <a:solidFill>
                      <a:srgbClr val="000000"/>
                    </a:solidFill>
                    <a:latin typeface="NimbusRomNo9L-Regu"/>
                  </a:rPr>
                  <a:t>the power-boosting attack to identify the UE’s signal.</a:t>
                </a:r>
              </a:p>
              <a:p>
                <a:pPr algn="l"/>
                <a:endParaRPr lang="en-US" sz="1800" b="0" i="0" u="none" strike="noStrike" baseline="0">
                  <a:solidFill>
                    <a:srgbClr val="000000"/>
                  </a:solidFill>
                  <a:latin typeface="NimbusRomNo9L-Regu"/>
                </a:endParaRPr>
              </a:p>
              <a:p>
                <a:pPr>
                  <a:lnSpc>
                    <a:spcPct val="107000"/>
                  </a:lnSpc>
                  <a:spcAft>
                    <a:spcPts val="800"/>
                  </a:spcAft>
                </a:pPr>
                <a:r>
                  <a:rPr lang="en-GB" sz="1800" b="1">
                    <a:effectLst/>
                    <a:latin typeface="Arial" panose="020B0604020202020204" pitchFamily="34" charset="0"/>
                    <a:ea typeface="Malgun Gothic" panose="020B0503020000020004" pitchFamily="34" charset="-127"/>
                    <a:cs typeface="Times New Roman" panose="02020603050405020304" pitchFamily="18" charset="0"/>
                  </a:rPr>
                  <a:t>Background: Transmit Power Control in LTE</a:t>
                </a:r>
                <a:endParaRPr lang="de-CH" sz="180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a:effectLst/>
                    <a:latin typeface="Arial" panose="020B0604020202020204" pitchFamily="34" charset="0"/>
                    <a:ea typeface="Malgun Gothic" panose="020B0503020000020004" pitchFamily="34" charset="-127"/>
                    <a:cs typeface="Times New Roman" panose="02020603050405020304" pitchFamily="18" charset="0"/>
                  </a:rPr>
                  <a:t>In LTE radio network, eNB (base station) controls the uplink transmission power of UE (User Equipment) to handle network capacity and signal interference. To control uplink transmission power, eNB sends TPC (Transmit Power Control) command through DCI (Downlink Control Indicator) messages after random access procedure (i.e., PRACH). After receiving TPC command, UE adjusts its uplink transmission power with a closed-loop power control algorithm. With TPC command, eNB controls both control and data channels on the uplink (i.e., PUCCH and PUSCH).</a:t>
                </a:r>
                <a:endParaRPr lang="de-CH" sz="180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a:effectLst/>
                    <a:latin typeface="Arial" panose="020B0604020202020204" pitchFamily="34" charset="0"/>
                    <a:ea typeface="Malgun Gothic" panose="020B0503020000020004" pitchFamily="34" charset="-127"/>
                    <a:cs typeface="Times New Roman" panose="02020603050405020304" pitchFamily="18" charset="0"/>
                  </a:rPr>
                  <a:t>Generally, the closed-loop power control algorithm adopts the accumulated power control that follows gradually changed as defined below table up to 23 dBm. The table shows uplink power control in PUSCH (i.e., </a:t>
                </a:r>
                <a:r>
                  <a:rPr lang="en-GB" sz="1800" b="1" i="0">
                    <a:effectLst/>
                    <a:latin typeface="Cambria Math" panose="02040503050406030204" pitchFamily="18" charset="0"/>
                    <a:ea typeface="Batang" panose="02030600000101010101" pitchFamily="18" charset="-127"/>
                    <a:cs typeface="Arial" panose="020B0604020202020204" pitchFamily="34" charset="0"/>
                  </a:rPr>
                  <a:t>∆</a:t>
                </a:r>
                <a:r>
                  <a:rPr lang="de-CH" sz="1800" b="1" i="0">
                    <a:effectLst/>
                    <a:latin typeface="Cambria Math" panose="02040503050406030204" pitchFamily="18" charset="0"/>
                    <a:ea typeface="Batang" panose="02030600000101010101" pitchFamily="18" charset="-127"/>
                    <a:cs typeface="Arial" panose="020B0604020202020204" pitchFamily="34" charset="0"/>
                  </a:rPr>
                  <a:t>_</a:t>
                </a:r>
                <a:r>
                  <a:rPr lang="en-GB" sz="1800" b="1" i="0">
                    <a:effectLst/>
                    <a:latin typeface="Cambria Math" panose="02040503050406030204" pitchFamily="18" charset="0"/>
                    <a:ea typeface="Malgun Gothic" panose="020B0503020000020004" pitchFamily="34" charset="-127"/>
                    <a:cs typeface="Arial" panose="020B0604020202020204" pitchFamily="34" charset="0"/>
                  </a:rPr>
                  <a:t>𝑷𝑼𝑺𝑪𝑯</a:t>
                </a:r>
                <a:r>
                  <a:rPr lang="en-GB" sz="1800" b="1">
                    <a:effectLst/>
                    <a:latin typeface="Arial" panose="020B0604020202020204" pitchFamily="34" charset="0"/>
                    <a:ea typeface="Malgun Gothic" panose="020B0503020000020004" pitchFamily="34" charset="-127"/>
                    <a:cs typeface="Times New Roman" panose="02020603050405020304" pitchFamily="18" charset="0"/>
                  </a:rPr>
                  <a:t> </a:t>
                </a:r>
                <a:r>
                  <a:rPr lang="en-GB" sz="1800">
                    <a:effectLst/>
                    <a:latin typeface="Arial" panose="020B0604020202020204" pitchFamily="34" charset="0"/>
                    <a:ea typeface="Malgun Gothic" panose="020B0503020000020004" pitchFamily="34" charset="-127"/>
                    <a:cs typeface="Times New Roman" panose="02020603050405020304" pitchFamily="18" charset="0"/>
                  </a:rPr>
                  <a:t>according to TPC command in DCI message).</a:t>
                </a:r>
                <a:endParaRPr lang="de-CH" sz="180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Bef>
                    <a:spcPts val="600"/>
                  </a:spcBef>
                  <a:spcAft>
                    <a:spcPts val="800"/>
                  </a:spcAft>
                </a:pPr>
                <a:r>
                  <a:rPr lang="en-GB" sz="1800" b="1">
                    <a:effectLst/>
                    <a:latin typeface="Arial" panose="020B0604020202020204" pitchFamily="34" charset="0"/>
                    <a:ea typeface="Malgun Gothic" panose="020B0503020000020004" pitchFamily="34" charset="-127"/>
                    <a:cs typeface="Times New Roman" panose="02020603050405020304" pitchFamily="18" charset="0"/>
                  </a:rPr>
                  <a:t>TPC command in DCI msg.</a:t>
                </a:r>
                <a:endParaRPr lang="de-CH" sz="180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07000"/>
                  </a:lnSpc>
                  <a:spcBef>
                    <a:spcPts val="600"/>
                  </a:spcBef>
                  <a:spcAft>
                    <a:spcPts val="800"/>
                  </a:spcAft>
                </a:pPr>
                <a:r>
                  <a:rPr lang="en-GB" sz="1800">
                    <a:effectLst/>
                    <a:latin typeface="Arial" panose="020B0604020202020204" pitchFamily="34" charset="0"/>
                    <a:ea typeface="Malgun Gothic" panose="020B0503020000020004" pitchFamily="34" charset="-127"/>
                    <a:cs typeface="Times New Roman" panose="02020603050405020304" pitchFamily="18" charset="0"/>
                  </a:rPr>
                  <a:t>0</a:t>
                </a:r>
                <a:endParaRPr lang="de-CH" sz="180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07000"/>
                  </a:lnSpc>
                  <a:spcBef>
                    <a:spcPts val="600"/>
                  </a:spcBef>
                  <a:spcAft>
                    <a:spcPts val="800"/>
                  </a:spcAft>
                </a:pPr>
                <a:r>
                  <a:rPr lang="en-GB" sz="1800">
                    <a:effectLst/>
                    <a:latin typeface="Arial" panose="020B0604020202020204" pitchFamily="34" charset="0"/>
                    <a:ea typeface="Malgun Gothic" panose="020B0503020000020004" pitchFamily="34" charset="-127"/>
                    <a:cs typeface="Times New Roman" panose="02020603050405020304" pitchFamily="18" charset="0"/>
                  </a:rPr>
                  <a:t>1</a:t>
                </a:r>
                <a:endParaRPr lang="de-CH" sz="180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07000"/>
                  </a:lnSpc>
                  <a:spcBef>
                    <a:spcPts val="600"/>
                  </a:spcBef>
                  <a:spcAft>
                    <a:spcPts val="800"/>
                  </a:spcAft>
                </a:pPr>
                <a:r>
                  <a:rPr lang="en-GB" sz="1800">
                    <a:effectLst/>
                    <a:latin typeface="Arial" panose="020B0604020202020204" pitchFamily="34" charset="0"/>
                    <a:ea typeface="Malgun Gothic" panose="020B0503020000020004" pitchFamily="34" charset="-127"/>
                    <a:cs typeface="Times New Roman" panose="02020603050405020304" pitchFamily="18" charset="0"/>
                  </a:rPr>
                  <a:t>2</a:t>
                </a:r>
                <a:endParaRPr lang="de-CH" sz="180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07000"/>
                  </a:lnSpc>
                  <a:spcBef>
                    <a:spcPts val="600"/>
                  </a:spcBef>
                  <a:spcAft>
                    <a:spcPts val="800"/>
                  </a:spcAft>
                </a:pPr>
                <a:r>
                  <a:rPr lang="en-GB" sz="1800">
                    <a:effectLst/>
                    <a:latin typeface="Arial" panose="020B0604020202020204" pitchFamily="34" charset="0"/>
                    <a:ea typeface="Malgun Gothic" panose="020B0503020000020004" pitchFamily="34" charset="-127"/>
                    <a:cs typeface="Times New Roman" panose="02020603050405020304" pitchFamily="18" charset="0"/>
                  </a:rPr>
                  <a:t>3</a:t>
                </a:r>
                <a:endParaRPr lang="de-CH" sz="180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Bef>
                    <a:spcPts val="600"/>
                  </a:spcBef>
                  <a:spcAft>
                    <a:spcPts val="800"/>
                  </a:spcAft>
                </a:pPr>
                <a:r>
                  <a:rPr lang="en-GB" sz="1800" b="1">
                    <a:effectLst/>
                    <a:latin typeface="Arial" panose="020B0604020202020204" pitchFamily="34" charset="0"/>
                    <a:ea typeface="Malgun Gothic" panose="020B0503020000020004" pitchFamily="34" charset="-127"/>
                    <a:cs typeface="Times New Roman" panose="02020603050405020304" pitchFamily="18" charset="0"/>
                  </a:rPr>
                  <a:t>Accumulated </a:t>
                </a:r>
                <a:r>
                  <a:rPr lang="en-GB" sz="1800" b="1" i="0">
                    <a:effectLst/>
                    <a:latin typeface="Cambria Math" panose="02040503050406030204" pitchFamily="18" charset="0"/>
                    <a:ea typeface="Batang" panose="02030600000101010101" pitchFamily="18" charset="-127"/>
                    <a:cs typeface="Arial" panose="020B0604020202020204" pitchFamily="34" charset="0"/>
                  </a:rPr>
                  <a:t>∆</a:t>
                </a:r>
                <a:r>
                  <a:rPr lang="de-CH" sz="1800" b="1" i="0">
                    <a:effectLst/>
                    <a:latin typeface="Cambria Math" panose="02040503050406030204" pitchFamily="18" charset="0"/>
                    <a:ea typeface="Batang" panose="02030600000101010101" pitchFamily="18" charset="-127"/>
                    <a:cs typeface="Arial" panose="020B0604020202020204" pitchFamily="34" charset="0"/>
                  </a:rPr>
                  <a:t>_</a:t>
                </a:r>
                <a:r>
                  <a:rPr lang="en-GB" sz="1800" b="1" i="0">
                    <a:effectLst/>
                    <a:latin typeface="Cambria Math" panose="02040503050406030204" pitchFamily="18" charset="0"/>
                    <a:ea typeface="Malgun Gothic" panose="020B0503020000020004" pitchFamily="34" charset="-127"/>
                    <a:cs typeface="Arial" panose="020B0604020202020204" pitchFamily="34" charset="0"/>
                  </a:rPr>
                  <a:t>𝑷𝑼𝑺𝑪𝑯</a:t>
                </a:r>
                <a:r>
                  <a:rPr lang="en-GB" sz="1800" b="1">
                    <a:effectLst/>
                    <a:latin typeface="Arial" panose="020B0604020202020204" pitchFamily="34" charset="0"/>
                    <a:ea typeface="Malgun Gothic" panose="020B0503020000020004" pitchFamily="34" charset="-127"/>
                    <a:cs typeface="Times New Roman" panose="02020603050405020304" pitchFamily="18" charset="0"/>
                  </a:rPr>
                  <a:t> (dB)</a:t>
                </a:r>
                <a:endParaRPr lang="de-CH" sz="180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07000"/>
                  </a:lnSpc>
                  <a:spcBef>
                    <a:spcPts val="600"/>
                  </a:spcBef>
                  <a:spcAft>
                    <a:spcPts val="800"/>
                  </a:spcAft>
                </a:pPr>
                <a:r>
                  <a:rPr lang="en-GB" sz="1800">
                    <a:effectLst/>
                    <a:latin typeface="Arial" panose="020B0604020202020204" pitchFamily="34" charset="0"/>
                    <a:ea typeface="Malgun Gothic" panose="020B0503020000020004" pitchFamily="34" charset="-127"/>
                    <a:cs typeface="Times New Roman" panose="02020603050405020304" pitchFamily="18" charset="0"/>
                  </a:rPr>
                  <a:t>-1</a:t>
                </a:r>
                <a:endParaRPr lang="de-CH" sz="180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07000"/>
                  </a:lnSpc>
                  <a:spcBef>
                    <a:spcPts val="600"/>
                  </a:spcBef>
                  <a:spcAft>
                    <a:spcPts val="800"/>
                  </a:spcAft>
                </a:pPr>
                <a:r>
                  <a:rPr lang="en-GB" sz="1800">
                    <a:effectLst/>
                    <a:latin typeface="Arial" panose="020B0604020202020204" pitchFamily="34" charset="0"/>
                    <a:ea typeface="Malgun Gothic" panose="020B0503020000020004" pitchFamily="34" charset="-127"/>
                    <a:cs typeface="Times New Roman" panose="02020603050405020304" pitchFamily="18" charset="0"/>
                  </a:rPr>
                  <a:t>0</a:t>
                </a:r>
                <a:endParaRPr lang="de-CH" sz="180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07000"/>
                  </a:lnSpc>
                  <a:spcBef>
                    <a:spcPts val="600"/>
                  </a:spcBef>
                  <a:spcAft>
                    <a:spcPts val="800"/>
                  </a:spcAft>
                </a:pPr>
                <a:r>
                  <a:rPr lang="en-GB" sz="1800">
                    <a:effectLst/>
                    <a:latin typeface="Arial" panose="020B0604020202020204" pitchFamily="34" charset="0"/>
                    <a:ea typeface="Malgun Gothic" panose="020B0503020000020004" pitchFamily="34" charset="-127"/>
                    <a:cs typeface="Times New Roman" panose="02020603050405020304" pitchFamily="18" charset="0"/>
                  </a:rPr>
                  <a:t>+1</a:t>
                </a:r>
                <a:endParaRPr lang="de-CH" sz="180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07000"/>
                  </a:lnSpc>
                  <a:spcBef>
                    <a:spcPts val="600"/>
                  </a:spcBef>
                  <a:spcAft>
                    <a:spcPts val="800"/>
                  </a:spcAft>
                </a:pPr>
                <a:r>
                  <a:rPr lang="en-GB" sz="1800">
                    <a:effectLst/>
                    <a:latin typeface="Arial" panose="020B0604020202020204" pitchFamily="34" charset="0"/>
                    <a:ea typeface="Malgun Gothic" panose="020B0503020000020004" pitchFamily="34" charset="-127"/>
                    <a:cs typeface="Times New Roman" panose="02020603050405020304" pitchFamily="18" charset="0"/>
                  </a:rPr>
                  <a:t>+3</a:t>
                </a:r>
                <a:endParaRPr lang="de-CH" sz="180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i="1">
                    <a:effectLst/>
                    <a:latin typeface="Arial" panose="020B0604020202020204" pitchFamily="34" charset="0"/>
                    <a:ea typeface="Malgun Gothic" panose="020B0503020000020004" pitchFamily="34" charset="-127"/>
                    <a:cs typeface="Times New Roman" panose="02020603050405020304" pitchFamily="18" charset="0"/>
                  </a:rPr>
                  <a:t>Please refer to 3GPP TS 26.213.</a:t>
                </a:r>
                <a:endParaRPr lang="de-CH" sz="1800">
                  <a:effectLst/>
                  <a:latin typeface="Calibri" panose="020F0502020204030204" pitchFamily="34" charset="0"/>
                  <a:ea typeface="Calibri" panose="020F0502020204030204" pitchFamily="34" charset="0"/>
                  <a:cs typeface="Times New Roman" panose="02020603050405020304" pitchFamily="18" charset="0"/>
                </a:endParaRPr>
              </a:p>
              <a:p>
                <a:pPr algn="l"/>
                <a:endParaRPr lang="en-US" sz="1800" b="0" i="0" u="none" strike="noStrike" baseline="0">
                  <a:solidFill>
                    <a:srgbClr val="000000"/>
                  </a:solidFill>
                  <a:latin typeface="NimbusRomNo9L-Regu"/>
                </a:endParaRPr>
              </a:p>
              <a:p>
                <a:pPr algn="l"/>
                <a:endParaRPr lang="en-US" sz="1800" b="0" i="0" u="none" strike="noStrike" baseline="0">
                  <a:solidFill>
                    <a:srgbClr val="000000"/>
                  </a:solidFill>
                  <a:latin typeface="NimbusRomNo9L-Regu"/>
                </a:endParaRPr>
              </a:p>
              <a:p>
                <a:pPr>
                  <a:lnSpc>
                    <a:spcPct val="107000"/>
                  </a:lnSpc>
                  <a:spcAft>
                    <a:spcPts val="800"/>
                  </a:spcAft>
                </a:pPr>
                <a:r>
                  <a:rPr lang="en-GB" sz="1800" b="1">
                    <a:effectLst/>
                    <a:latin typeface="Arial" panose="020B0604020202020204" pitchFamily="34" charset="0"/>
                    <a:ea typeface="Malgun Gothic" panose="020B0503020000020004" pitchFamily="34" charset="-127"/>
                    <a:cs typeface="Times New Roman" panose="02020603050405020304" pitchFamily="18" charset="0"/>
                  </a:rPr>
                  <a:t>Background: Uplink Scheduling in LTE</a:t>
                </a:r>
                <a:endParaRPr lang="de-CH" sz="180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a:effectLst/>
                    <a:latin typeface="Arial" panose="020B0604020202020204" pitchFamily="34" charset="0"/>
                    <a:ea typeface="Malgun Gothic" panose="020B0503020000020004" pitchFamily="34" charset="-127"/>
                    <a:cs typeface="Times New Roman" panose="02020603050405020304" pitchFamily="18" charset="0"/>
                  </a:rPr>
                  <a:t>For radio communication in LTE, eNB allocates uplink resources for each UE through DCI messages. Over the downlink channel, eNB broadcasts DCI format 0 message that consists of the target RNTI, resource allocation for uplink data (i.e., PUSCH scheduling), and TPC command for PUSCH, etc. Each UE receives DCI 0 message corresponding to its RNTI and transmits its uplink data after 4 milliseconds over the allocated frequency area in the uplink channel. Uplink scheduling is required to guarantee radio channel quality and fair access to network resources.</a:t>
                </a:r>
                <a:endParaRPr lang="de-CH" sz="180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i="1">
                    <a:effectLst/>
                    <a:latin typeface="Arial" panose="020B0604020202020204" pitchFamily="34" charset="0"/>
                    <a:ea typeface="Malgun Gothic" panose="020B0503020000020004" pitchFamily="34" charset="-127"/>
                    <a:cs typeface="Times New Roman" panose="02020603050405020304" pitchFamily="18" charset="0"/>
                  </a:rPr>
                  <a:t>Please refer to 3GPP TS 26.212.</a:t>
                </a:r>
                <a:endParaRPr lang="de-CH" sz="180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a:effectLst/>
                    <a:latin typeface="Arial" panose="020B0604020202020204" pitchFamily="34" charset="0"/>
                    <a:ea typeface="Malgun Gothic" panose="020B0503020000020004" pitchFamily="34" charset="-127"/>
                    <a:cs typeface="Times New Roman" panose="02020603050405020304" pitchFamily="18" charset="0"/>
                  </a:rPr>
                  <a:t> </a:t>
                </a:r>
                <a:endParaRPr lang="de-CH" sz="180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b="1">
                    <a:effectLst/>
                    <a:latin typeface="Arial" panose="020B0604020202020204" pitchFamily="34" charset="0"/>
                    <a:ea typeface="Malgun Gothic" panose="020B0503020000020004" pitchFamily="34" charset="-127"/>
                    <a:cs typeface="Times New Roman" panose="02020603050405020304" pitchFamily="18" charset="0"/>
                  </a:rPr>
                  <a:t>Vulnerability</a:t>
                </a:r>
                <a:endParaRPr lang="de-CH" sz="180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a:effectLst/>
                    <a:latin typeface="Arial" panose="020B0604020202020204" pitchFamily="34" charset="0"/>
                    <a:ea typeface="Malgun Gothic" panose="020B0503020000020004" pitchFamily="34" charset="-127"/>
                    <a:cs typeface="Times New Roman" panose="02020603050405020304" pitchFamily="18" charset="0"/>
                  </a:rPr>
                  <a:t>We found the vulnerability of transmission power control and uplink scheduling in the LTE radio network. DCI messages used for uplink transmission power control and scheduling are delivered to UE by eNB over the air. At this time, eNB transmits DCI messages without any security protection (i.e., encryption or integrity check). In other words, any authentication process is not performed to control UE’s transmission power and allocate radio resources. Therefore, anyone can eavesdrop and forge the transmission power control and uplink scheduling.</a:t>
                </a:r>
                <a:endParaRPr lang="de-CH" sz="180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a:effectLst/>
                    <a:latin typeface="Arial" panose="020B0604020202020204" pitchFamily="34" charset="0"/>
                    <a:ea typeface="Malgun Gothic" panose="020B0503020000020004" pitchFamily="34" charset="-127"/>
                    <a:cs typeface="Times New Roman" panose="02020603050405020304" pitchFamily="18" charset="0"/>
                  </a:rPr>
                  <a:t> </a:t>
                </a:r>
                <a:endParaRPr lang="de-CH" sz="180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b="1">
                    <a:effectLst/>
                    <a:latin typeface="Arial" panose="020B0604020202020204" pitchFamily="34" charset="0"/>
                    <a:ea typeface="Malgun Gothic" panose="020B0503020000020004" pitchFamily="34" charset="-127"/>
                    <a:cs typeface="Times New Roman" panose="02020603050405020304" pitchFamily="18" charset="0"/>
                  </a:rPr>
                  <a:t>Implementation</a:t>
                </a:r>
                <a:endParaRPr lang="de-CH" sz="180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a:effectLst/>
                    <a:latin typeface="Arial" panose="020B0604020202020204" pitchFamily="34" charset="0"/>
                    <a:ea typeface="Malgun Gothic" panose="020B0503020000020004" pitchFamily="34" charset="-127"/>
                    <a:cs typeface="Times New Roman" panose="02020603050405020304" pitchFamily="18" charset="0"/>
                  </a:rPr>
                  <a:t>We implemented an attack manipulating transmission power control and uplink scheduling. Since there is no security protection for transmission power control, we could compromise the radio control mechanism by exploiting the signal overshadowing attack*. The key idea is to inject manipulated subframes that contain DCI format 0 message to the target UE. In manipulated DCI 0 message, TPC is set to increase or decrease the target’s transmission power and uplink resource is arbitrarily allocated without eNB’s intention.</a:t>
                </a:r>
                <a:endParaRPr lang="de-CH" sz="180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a:effectLst/>
                    <a:latin typeface="Arial" panose="020B0604020202020204" pitchFamily="34" charset="0"/>
                    <a:ea typeface="Malgun Gothic" panose="020B0503020000020004" pitchFamily="34" charset="-127"/>
                    <a:cs typeface="Times New Roman" panose="02020603050405020304" pitchFamily="18" charset="0"/>
                  </a:rPr>
                  <a:t>First, we identify the radio configuration of legitimate eNB to mimic its downlink subframe. The configuration includes target PCI (Physical Cell Identification), channel bandwidth, PHICH (Physical channel HybridARQ Indicator Channe) configuration, cyclic prefix and transmission mode of eNB. This configuration can be obtained by decoding MIB (Master Information Block), PSS (Primary Synchronization Signal), and SSS (Secondary Synchronization Signal) that are broadcasted by eNB.</a:t>
                </a:r>
                <a:endParaRPr lang="de-CH" sz="180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a:effectLst/>
                    <a:latin typeface="Arial" panose="020B0604020202020204" pitchFamily="34" charset="0"/>
                    <a:ea typeface="Malgun Gothic" panose="020B0503020000020004" pitchFamily="34" charset="-127"/>
                    <a:cs typeface="Times New Roman" panose="02020603050405020304" pitchFamily="18" charset="0"/>
                  </a:rPr>
                  <a:t>Then, we generate a downlink subframe based on the radio configuration of eNB to manipulate the radio control mechanism. The downlink subframe includes a malicious DCI 0 message and it consists of the target RNTI, arbitrary scheduled uplink transmission information, and the TPC command having a value of 3 or 0 to increase/decrease the uplink transmission power.</a:t>
                </a:r>
                <a:endParaRPr lang="de-CH" sz="180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a:effectLst/>
                    <a:latin typeface="Arial" panose="020B0604020202020204" pitchFamily="34" charset="0"/>
                    <a:ea typeface="Malgun Gothic" panose="020B0503020000020004" pitchFamily="34" charset="-127"/>
                    <a:cs typeface="Times New Roman" panose="02020603050405020304" pitchFamily="18" charset="0"/>
                  </a:rPr>
                  <a:t>Finally, the manipulated subframe is injected into the appropriate subframe number (i.e., signal overshadowing) on the downlink channel. In our work, we inject the manipulated subframe to subframe number 9 to minimize the impact on the target UE’s LTE service, but an attacker can exploit any subframe number to inject malicious DCI message. In addition, we repeatedly conduct signal overshadowing into every subframe number 9 to continuously allocate uplink resources and overcome the transmission power control from eNB.</a:t>
                </a:r>
                <a:endParaRPr lang="de-CH" sz="1800">
                  <a:effectLst/>
                  <a:latin typeface="Calibri" panose="020F0502020204030204" pitchFamily="34" charset="0"/>
                  <a:ea typeface="Calibri" panose="020F0502020204030204" pitchFamily="34" charset="0"/>
                  <a:cs typeface="Times New Roman" panose="02020603050405020304" pitchFamily="18" charset="0"/>
                </a:endParaRPr>
              </a:p>
              <a:p>
                <a:pPr algn="l"/>
                <a:endParaRPr lang="en-US" sz="1800" b="0" i="0" u="none" strike="noStrike" baseline="0">
                  <a:solidFill>
                    <a:srgbClr val="000000"/>
                  </a:solidFill>
                  <a:latin typeface="NimbusRomNo9L-Regu"/>
                </a:endParaRPr>
              </a:p>
              <a:p>
                <a:pPr>
                  <a:lnSpc>
                    <a:spcPct val="107000"/>
                  </a:lnSpc>
                  <a:spcAft>
                    <a:spcPts val="800"/>
                  </a:spcAft>
                </a:pPr>
                <a:r>
                  <a:rPr lang="en-GB" sz="1800" b="1">
                    <a:effectLst/>
                    <a:latin typeface="Arial" panose="020B0604020202020204" pitchFamily="34" charset="0"/>
                    <a:ea typeface="Malgun Gothic" panose="020B0503020000020004" pitchFamily="34" charset="-127"/>
                    <a:cs typeface="Times New Roman" panose="02020603050405020304" pitchFamily="18" charset="0"/>
                  </a:rPr>
                  <a:t>Evaluation</a:t>
                </a:r>
                <a:endParaRPr lang="de-CH" sz="180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a:effectLst/>
                    <a:latin typeface="Arial" panose="020B0604020202020204" pitchFamily="34" charset="0"/>
                    <a:ea typeface="Malgun Gothic" panose="020B0503020000020004" pitchFamily="34" charset="-127"/>
                    <a:cs typeface="Times New Roman" panose="02020603050405020304" pitchFamily="18" charset="0"/>
                  </a:rPr>
                  <a:t>We examined our attack in the industry-grade LTE network, AMARI Callbox Classic, and commercial LTE network to demonstrate the attack feasibility. As the target UE and signal generator (i.e., subframe injector), Samsung Galaxy S10 5G and USRP X310 are used, respectively.</a:t>
                </a:r>
                <a:endParaRPr lang="de-CH" sz="180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a:effectLst/>
                    <a:latin typeface="Arial" panose="020B0604020202020204" pitchFamily="34" charset="0"/>
                    <a:ea typeface="Malgun Gothic" panose="020B0503020000020004" pitchFamily="34" charset="-127"/>
                    <a:cs typeface="Times New Roman" panose="02020603050405020304" pitchFamily="18" charset="0"/>
                  </a:rPr>
                  <a:t>First, we injected manipulated DCI 0 having a value of TPC command 3 and arbitrary resource allocation. In the result, we found that the transmission power of PUSCH increases up to 23dBm (i.e., maximum uplink transmission power) and UE continuously transmits the uplink signal over arbitrarily allocated resources. We figured out that BLER (Block Error Rate) of uplink decoding in eNB on AMARI Callbox Classic significantly increases to over 90% due to unexpected uplink transmission. </a:t>
                </a:r>
                <a:endParaRPr lang="de-CH" sz="1800">
                  <a:effectLst/>
                  <a:latin typeface="Calibri" panose="020F0502020204030204" pitchFamily="34" charset="0"/>
                  <a:ea typeface="Calibri" panose="020F0502020204030204" pitchFamily="34" charset="0"/>
                  <a:cs typeface="Times New Roman" panose="02020603050405020304" pitchFamily="18" charset="0"/>
                </a:endParaRPr>
              </a:p>
              <a:p>
                <a:r>
                  <a:rPr lang="en-GB" sz="1800">
                    <a:effectLst/>
                    <a:latin typeface="Arial" panose="020B0604020202020204" pitchFamily="34" charset="0"/>
                    <a:ea typeface="Malgun Gothic" panose="020B0503020000020004" pitchFamily="34" charset="-127"/>
                  </a:rPr>
                  <a:t>In addition, when we injected a value of TPC command 0, the uplink transmission power of UE continuously decreases. Then, UE is disconnected from the radio network and tries to reconnect to the radio network.</a:t>
                </a:r>
                <a:endParaRPr lang="en-US" sz="1800" b="0" i="0" u="none" strike="noStrike" baseline="0">
                  <a:solidFill>
                    <a:srgbClr val="000000"/>
                  </a:solidFill>
                  <a:effectLst/>
                  <a:latin typeface="NimbusRomNo9L-Regu"/>
                  <a:ea typeface="Malgun Gothic" panose="020B0503020000020004" pitchFamily="34" charset="-127"/>
                </a:endParaRPr>
              </a:p>
              <a:p>
                <a:endParaRPr lang="en-US" sz="1800" b="0" i="0" u="none" strike="noStrike" baseline="0">
                  <a:solidFill>
                    <a:srgbClr val="000000"/>
                  </a:solidFill>
                  <a:effectLst/>
                  <a:latin typeface="NimbusRomNo9L-Regu"/>
                  <a:ea typeface="Malgun Gothic" panose="020B0503020000020004" pitchFamily="34" charset="-127"/>
                </a:endParaRPr>
              </a:p>
              <a:p>
                <a:pPr>
                  <a:lnSpc>
                    <a:spcPct val="107000"/>
                  </a:lnSpc>
                  <a:spcAft>
                    <a:spcPts val="800"/>
                  </a:spcAft>
                </a:pPr>
                <a:r>
                  <a:rPr lang="en-GB" sz="1800" b="1">
                    <a:effectLst/>
                    <a:latin typeface="Arial" panose="020B0604020202020204" pitchFamily="34" charset="0"/>
                    <a:ea typeface="Malgun Gothic" panose="020B0503020000020004" pitchFamily="34" charset="-127"/>
                    <a:cs typeface="Times New Roman" panose="02020603050405020304" pitchFamily="18" charset="0"/>
                  </a:rPr>
                  <a:t>Location tracking</a:t>
                </a:r>
                <a:endParaRPr lang="de-CH" sz="180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a:effectLst/>
                    <a:latin typeface="Arial" panose="020B0604020202020204" pitchFamily="34" charset="0"/>
                    <a:ea typeface="Malgun Gothic" panose="020B0503020000020004" pitchFamily="34" charset="-127"/>
                    <a:cs typeface="Times New Roman" panose="02020603050405020304" pitchFamily="18" charset="0"/>
                  </a:rPr>
                  <a:t>Many researchers have studied about location tracking attacks without any privileges in LTE networks*. In their works, an unprivileged attacker first identifies the target’s uplink signal and measures the ToA (Time of Arrival) or AoA (Angle of Arrival) of the uplink signal. Then, based on the measurement, the attacker estimates the location of the target (i.e., uplink signal source).</a:t>
                </a:r>
                <a:endParaRPr lang="de-CH" sz="180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a:effectLst/>
                    <a:latin typeface="Arial" panose="020B0604020202020204" pitchFamily="34" charset="0"/>
                    <a:ea typeface="Malgun Gothic" panose="020B0503020000020004" pitchFamily="34" charset="-127"/>
                    <a:cs typeface="Times New Roman" panose="02020603050405020304" pitchFamily="18" charset="0"/>
                  </a:rPr>
                  <a:t>However, unfortunately, they overlooked the case that the uplink signal is undetectable (i.e., real-world challenges). When the attacker traces the location of UE in the real-world environment, the target’s uplink signal might be undetectable. For example, when UE is located close to eNB, UE transmits its uplink data with low signal power due to high channel quality with eNB**. If the target’s uplink signal is undetectable due to low transmission power, the attacker cannot estimate the target’s location.</a:t>
                </a:r>
                <a:endParaRPr lang="de-CH" sz="180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a:effectLst/>
                    <a:latin typeface="Arial" panose="020B0604020202020204" pitchFamily="34" charset="0"/>
                    <a:ea typeface="Malgun Gothic" panose="020B0503020000020004" pitchFamily="34" charset="-127"/>
                    <a:cs typeface="Times New Roman" panose="02020603050405020304" pitchFamily="18" charset="0"/>
                  </a:rPr>
                  <a:t>To solve such problems during location tracking, the attacker should boost the uplink transmission power of the target UE. By exploiting this vulnerability, the attacker can boost UE’s transmission power without the target’s recognition and fully perform a stealthy location tracking attack.</a:t>
                </a:r>
                <a:endParaRPr lang="de-CH" sz="1800">
                  <a:effectLst/>
                  <a:latin typeface="Calibri" panose="020F0502020204030204" pitchFamily="34" charset="0"/>
                  <a:ea typeface="Calibri" panose="020F0502020204030204" pitchFamily="34" charset="0"/>
                  <a:cs typeface="Times New Roman" panose="02020603050405020304" pitchFamily="18" charset="0"/>
                </a:endParaRPr>
              </a:p>
              <a:p>
                <a:endParaRPr lang="en-US" sz="1800" b="0" i="0" u="none" strike="noStrike" baseline="0">
                  <a:solidFill>
                    <a:srgbClr val="000000"/>
                  </a:solidFill>
                  <a:effectLst/>
                  <a:latin typeface="NimbusRomNo9L-Regu"/>
                  <a:ea typeface="Malgun Gothic" panose="020B0503020000020004" pitchFamily="34" charset="-127"/>
                </a:endParaRPr>
              </a:p>
              <a:p>
                <a:pPr>
                  <a:lnSpc>
                    <a:spcPct val="107000"/>
                  </a:lnSpc>
                  <a:spcAft>
                    <a:spcPts val="800"/>
                  </a:spcAft>
                </a:pPr>
                <a:r>
                  <a:rPr lang="en-GB" sz="1800" b="1">
                    <a:effectLst/>
                    <a:latin typeface="Arial" panose="020B0604020202020204" pitchFamily="34" charset="0"/>
                    <a:ea typeface="Malgun Gothic" panose="020B0503020000020004" pitchFamily="34" charset="-127"/>
                    <a:cs typeface="Times New Roman" panose="02020603050405020304" pitchFamily="18" charset="0"/>
                  </a:rPr>
                  <a:t>Denial of Service (DoS)</a:t>
                </a:r>
                <a:endParaRPr lang="de-CH" sz="180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a:effectLst/>
                    <a:latin typeface="Arial" panose="020B0604020202020204" pitchFamily="34" charset="0"/>
                    <a:ea typeface="Malgun Gothic" panose="020B0503020000020004" pitchFamily="34" charset="-127"/>
                    <a:cs typeface="Times New Roman" panose="02020603050405020304" pitchFamily="18" charset="0"/>
                  </a:rPr>
                  <a:t>By exploiting this vulnerability, an attacker can perform DoS attacks on LTE radio networks in two ways: 1) Network-bursting, and 2) Cancelling-out.</a:t>
                </a:r>
                <a:endParaRPr lang="de-CH" sz="180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a:effectLst/>
                    <a:latin typeface="Arial" panose="020B0604020202020204" pitchFamily="34" charset="0"/>
                    <a:ea typeface="Malgun Gothic" panose="020B0503020000020004" pitchFamily="34" charset="-127"/>
                    <a:cs typeface="Times New Roman" panose="02020603050405020304" pitchFamily="18" charset="0"/>
                  </a:rPr>
                  <a:t>Network-bursting is an attack that compromises radio network capability by forcing all UEs connected to the same eNB to increase their uplink transmission power or transmit the uplink signal over unadmitted resources. If the attacker performs network-bursting on an eNB with many connected UEs, the hardware capability of the eNB, such as the antenna and signal processor, can be destroyed. In addition, when the eNB receives unexpected uplink data that a number of UEs transmit according to arbitrarily allocated resources by the attacker, the BLER is significantly increased. This scheduling corruption by multiple UEs might cause Distributed DoS and affect the network's capability. We confirmed that VoLTE service of two UEs connected to eNB on AMARI Callbox is terminated by force due to high BLER when we manipulate transmission power and resource allocation for both UEs.</a:t>
                </a:r>
                <a:endParaRPr lang="de-CH" sz="180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a:effectLst/>
                    <a:latin typeface="Arial" panose="020B0604020202020204" pitchFamily="34" charset="0"/>
                    <a:ea typeface="Malgun Gothic" panose="020B0503020000020004" pitchFamily="34" charset="-127"/>
                    <a:cs typeface="Times New Roman" panose="02020603050405020304" pitchFamily="18" charset="0"/>
                  </a:rPr>
                  <a:t> </a:t>
                </a:r>
                <a:endParaRPr lang="de-CH" sz="180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a:effectLst/>
                    <a:latin typeface="Arial" panose="020B0604020202020204" pitchFamily="34" charset="0"/>
                    <a:ea typeface="Malgun Gothic" panose="020B0503020000020004" pitchFamily="34" charset="-127"/>
                    <a:cs typeface="Times New Roman" panose="02020603050405020304" pitchFamily="18" charset="0"/>
                  </a:rPr>
                  <a:t>Cancelling-out exploits this vulnerability to make the UE unable to communicate with the eNB. By repeatedly injecting manipulated DCI 0, including a value of TPC command 0, to the target UE, the attacker can cause radio communication failure for the target. Although the radio connection would be re-established and the target's RNTI would change after one attack, the attacker can trace the target’s RNTI based on previous identity tracking attacks* and retry the cancelling-out attack with the target’s RNTI value.</a:t>
                </a:r>
                <a:endParaRPr lang="de-CH" sz="180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a:effectLst/>
                    <a:latin typeface="Arial" panose="020B0604020202020204" pitchFamily="34" charset="0"/>
                    <a:ea typeface="Malgun Gothic" panose="020B0503020000020004" pitchFamily="34" charset="-127"/>
                    <a:cs typeface="Times New Roman" panose="02020603050405020304" pitchFamily="18" charset="0"/>
                  </a:rPr>
                  <a:t>*S. Kumar et al. “LTE radio analytics mad easy and accessible”, ACM SIGCOMM 2014.</a:t>
                </a:r>
                <a:endParaRPr lang="de-CH" sz="180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a:effectLst/>
                    <a:latin typeface="Arial" panose="020B0604020202020204" pitchFamily="34" charset="0"/>
                    <a:ea typeface="Malgun Gothic" panose="020B0503020000020004" pitchFamily="34" charset="-127"/>
                    <a:cs typeface="Times New Roman" panose="02020603050405020304" pitchFamily="18" charset="0"/>
                  </a:rPr>
                  <a:t>*M. Kotuliak et al. “LTRACK: Stealthy Tracking of Mobile Phones in LTE”, USENIX Security 2022.</a:t>
                </a:r>
                <a:endParaRPr lang="de-CH" sz="1800">
                  <a:effectLst/>
                  <a:latin typeface="Calibri" panose="020F0502020204030204" pitchFamily="34" charset="0"/>
                  <a:ea typeface="Calibri" panose="020F0502020204030204" pitchFamily="34" charset="0"/>
                  <a:cs typeface="Times New Roman" panose="02020603050405020304" pitchFamily="18" charset="0"/>
                </a:endParaRPr>
              </a:p>
              <a:p>
                <a:r>
                  <a:rPr lang="en-GB" sz="1800">
                    <a:effectLst/>
                    <a:latin typeface="Arial" panose="020B0604020202020204" pitchFamily="34" charset="0"/>
                    <a:ea typeface="Malgun Gothic" panose="020B0503020000020004" pitchFamily="34" charset="-127"/>
                  </a:rPr>
                  <a:t>**Y. Michalevsky et al. “PowerSpy: Location tracking using mobile device power analysis”, USENIX Security 2015.</a:t>
                </a:r>
                <a:endParaRPr lang="de-CH"/>
              </a:p>
            </p:txBody>
          </p:sp>
        </mc:Fallback>
      </mc:AlternateContent>
      <p:sp>
        <p:nvSpPr>
          <p:cNvPr id="4" name="Slide Number Placeholder 3"/>
          <p:cNvSpPr>
            <a:spLocks noGrp="1"/>
          </p:cNvSpPr>
          <p:nvPr>
            <p:ph type="sldNum" sz="quarter" idx="5"/>
          </p:nvPr>
        </p:nvSpPr>
        <p:spPr/>
        <p:txBody>
          <a:bodyPr/>
          <a:lstStyle/>
          <a:p>
            <a:fld id="{E5BBCCF6-F8A8-4C49-BF3D-CA1AA74CA975}" type="slidenum">
              <a:rPr lang="de-DE" sz="1100" smtClean="0"/>
              <a:pPr/>
              <a:t>3</a:t>
            </a:fld>
            <a:endParaRPr lang="de-DE" sz="1100" dirty="0"/>
          </a:p>
        </p:txBody>
      </p:sp>
    </p:spTree>
    <p:extLst>
      <p:ext uri="{BB962C8B-B14F-4D97-AF65-F5344CB8AC3E}">
        <p14:creationId xmlns:p14="http://schemas.microsoft.com/office/powerpoint/2010/main" val="16237288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a:lnSpc>
                    <a:spcPct val="107000"/>
                  </a:lnSpc>
                  <a:spcAft>
                    <a:spcPts val="800"/>
                  </a:spcAft>
                </a:pPr>
                <a:endParaRPr lang="de-CH"/>
              </a:p>
            </p:txBody>
          </p:sp>
        </mc:Choice>
        <mc:Fallback xmlns="">
          <p:sp>
            <p:nvSpPr>
              <p:cNvPr id="3" name="Notes Placeholder 2"/>
              <p:cNvSpPr>
                <a:spLocks noGrp="1"/>
              </p:cNvSpPr>
              <p:nvPr>
                <p:ph type="body" idx="1"/>
              </p:nvPr>
            </p:nvSpPr>
            <p:spPr/>
            <p:txBody>
              <a:bodyPr/>
              <a:lstStyle/>
              <a:p>
                <a:pPr algn="l"/>
                <a:r>
                  <a:rPr lang="en-US" sz="1800" b="0" i="0" u="none" strike="noStrike" baseline="0">
                    <a:solidFill>
                      <a:srgbClr val="000000"/>
                    </a:solidFill>
                    <a:latin typeface="NimbusRomNo9L-Regu"/>
                  </a:rPr>
                  <a:t>In this paper, we introduce </a:t>
                </a:r>
                <a:r>
                  <a:rPr lang="en-US" sz="1800" b="0" i="0" u="none" strike="noStrike" baseline="0">
                    <a:solidFill>
                      <a:srgbClr val="000000"/>
                    </a:solidFill>
                    <a:latin typeface="NimbusMonL-Regu"/>
                  </a:rPr>
                  <a:t>UMA</a:t>
                </a:r>
                <a:r>
                  <a:rPr lang="en-US" sz="1800" b="0" i="0" u="none" strike="noStrike" baseline="0">
                    <a:solidFill>
                      <a:srgbClr val="000000"/>
                    </a:solidFill>
                    <a:latin typeface="CMR7"/>
                  </a:rPr>
                  <a:t>+</a:t>
                </a:r>
                <a:r>
                  <a:rPr lang="en-US" sz="1800" b="0" i="0" u="none" strike="noStrike" baseline="0">
                    <a:solidFill>
                      <a:srgbClr val="000000"/>
                    </a:solidFill>
                    <a:latin typeface="NimbusRomNo9L-Regu"/>
                  </a:rPr>
                  <a:t>, an unauthorized multiangulation</a:t>
                </a:r>
              </a:p>
              <a:p>
                <a:pPr algn="l"/>
                <a:r>
                  <a:rPr lang="en-US" sz="1800" b="0" i="0" u="none" strike="noStrike" baseline="0">
                    <a:solidFill>
                      <a:srgbClr val="000000"/>
                    </a:solidFill>
                    <a:latin typeface="NimbusRomNo9L-Regu"/>
                  </a:rPr>
                  <a:t>attack that resolves such untouched yet critical</a:t>
                </a:r>
              </a:p>
              <a:p>
                <a:pPr algn="l"/>
                <a:r>
                  <a:rPr lang="en-US" sz="1800" b="0" i="0" u="none" strike="noStrike" baseline="0">
                    <a:solidFill>
                      <a:srgbClr val="000000"/>
                    </a:solidFill>
                    <a:latin typeface="NimbusRomNo9L-Regu"/>
                  </a:rPr>
                  <a:t>challenges of the prior attacks (</a:t>
                </a:r>
                <a:r>
                  <a:rPr lang="en-US" sz="1800" b="0" i="0" u="none" strike="noStrike" baseline="0">
                    <a:solidFill>
                      <a:srgbClr val="00CD00"/>
                    </a:solidFill>
                    <a:latin typeface="NimbusRomNo9L-Regu"/>
                  </a:rPr>
                  <a:t>§4</a:t>
                </a:r>
                <a:r>
                  <a:rPr lang="en-US" sz="1800" b="0" i="0" u="none" strike="noStrike" baseline="0">
                    <a:solidFill>
                      <a:srgbClr val="000000"/>
                    </a:solidFill>
                    <a:latin typeface="NimbusRomNo9L-Regu"/>
                  </a:rPr>
                  <a:t>). </a:t>
                </a:r>
                <a:r>
                  <a:rPr lang="en-US" sz="1800" b="0" i="0" u="none" strike="noStrike" baseline="0">
                    <a:solidFill>
                      <a:srgbClr val="000000"/>
                    </a:solidFill>
                    <a:latin typeface="NimbusMonL-Regu"/>
                  </a:rPr>
                  <a:t>UMA</a:t>
                </a:r>
                <a:r>
                  <a:rPr lang="en-US" sz="1800" b="0" i="0" u="none" strike="noStrike" baseline="0">
                    <a:solidFill>
                      <a:srgbClr val="000000"/>
                    </a:solidFill>
                    <a:latin typeface="CMR7"/>
                  </a:rPr>
                  <a:t>+ </a:t>
                </a:r>
                <a:r>
                  <a:rPr lang="en-US" sz="1800" b="0" i="0" u="none" strike="noStrike" baseline="0">
                    <a:solidFill>
                      <a:srgbClr val="000000"/>
                    </a:solidFill>
                    <a:latin typeface="NimbusRomNo9L-Regu"/>
                  </a:rPr>
                  <a:t>shares general</a:t>
                </a:r>
              </a:p>
              <a:p>
                <a:pPr algn="l"/>
                <a:r>
                  <a:rPr lang="en-US" sz="1800" b="0" i="0" u="none" strike="noStrike" baseline="0">
                    <a:solidFill>
                      <a:srgbClr val="000000"/>
                    </a:solidFill>
                    <a:latin typeface="NimbusRomNo9L-Regu"/>
                  </a:rPr>
                  <a:t>key concepts of the unauthorized localization attack. </a:t>
                </a:r>
                <a:r>
                  <a:rPr lang="en-US" sz="1800" b="0" i="0" u="none" strike="noStrike" baseline="0">
                    <a:solidFill>
                      <a:srgbClr val="000000"/>
                    </a:solidFill>
                    <a:latin typeface="NimbusMonL-Regu"/>
                  </a:rPr>
                  <a:t>UMA</a:t>
                </a:r>
                <a:r>
                  <a:rPr lang="en-US" sz="1800" b="0" i="0" u="none" strike="noStrike" baseline="0">
                    <a:solidFill>
                      <a:srgbClr val="000000"/>
                    </a:solidFill>
                    <a:latin typeface="CMR7"/>
                  </a:rPr>
                  <a:t>+</a:t>
                </a:r>
              </a:p>
              <a:p>
                <a:pPr algn="l"/>
                <a:r>
                  <a:rPr lang="en-US" sz="1800" b="0" i="0" u="none" strike="noStrike" baseline="0">
                    <a:solidFill>
                      <a:srgbClr val="000000"/>
                    </a:solidFill>
                    <a:latin typeface="NimbusRomNo9L-Regu"/>
                  </a:rPr>
                  <a:t>utilizes multiangulation as a localization method, which is</a:t>
                </a:r>
              </a:p>
              <a:p>
                <a:pPr algn="l"/>
                <a:r>
                  <a:rPr lang="en-US" sz="1800" b="0" i="0" u="none" strike="noStrike" baseline="0">
                    <a:solidFill>
                      <a:srgbClr val="000000"/>
                    </a:solidFill>
                    <a:latin typeface="NimbusRomNo9L-Regu"/>
                  </a:rPr>
                  <a:t>based on Angle of Arrival (AoA) measurement.</a:t>
                </a:r>
              </a:p>
              <a:p>
                <a:pPr algn="l"/>
                <a:r>
                  <a:rPr lang="en-US" sz="1800" b="0" i="0" u="none" strike="noStrike" baseline="0">
                    <a:solidFill>
                      <a:srgbClr val="000000"/>
                    </a:solidFill>
                    <a:latin typeface="NimbusMonL-Regu"/>
                  </a:rPr>
                  <a:t>UMA</a:t>
                </a:r>
                <a:r>
                  <a:rPr lang="en-US" sz="1800" b="0" i="0" u="none" strike="noStrike" baseline="0">
                    <a:solidFill>
                      <a:srgbClr val="000000"/>
                    </a:solidFill>
                    <a:latin typeface="CMR7"/>
                  </a:rPr>
                  <a:t>+ </a:t>
                </a:r>
                <a:r>
                  <a:rPr lang="en-US" sz="1800" b="0" i="0" u="none" strike="noStrike" baseline="0">
                    <a:solidFill>
                      <a:srgbClr val="000000"/>
                    </a:solidFill>
                    <a:latin typeface="NimbusRomNo9L-Regu"/>
                  </a:rPr>
                  <a:t>tackles the challenges by taking advantage of the</a:t>
                </a:r>
              </a:p>
              <a:p>
                <a:pPr algn="l"/>
                <a:r>
                  <a:rPr lang="de-CH" sz="1800" b="0" i="0" u="none" strike="noStrike" baseline="0">
                    <a:solidFill>
                      <a:srgbClr val="000000"/>
                    </a:solidFill>
                    <a:latin typeface="NimbusRomNo9L-Regu"/>
                  </a:rPr>
                  <a:t>following contributions:</a:t>
                </a:r>
              </a:p>
              <a:p>
                <a:pPr algn="l"/>
                <a:r>
                  <a:rPr lang="en-US" sz="1800" b="0" i="0" u="none" strike="noStrike" baseline="0">
                    <a:solidFill>
                      <a:srgbClr val="000000"/>
                    </a:solidFill>
                    <a:latin typeface="NimbusRomNo9L-Regu"/>
                  </a:rPr>
                  <a:t>(1) We present a bearer-knocking attack, which is to obtain</a:t>
                </a:r>
              </a:p>
              <a:p>
                <a:pPr algn="l"/>
                <a:r>
                  <a:rPr lang="en-US" sz="1800" b="0" i="0" u="none" strike="noStrike" baseline="0">
                    <a:solidFill>
                      <a:srgbClr val="000000"/>
                    </a:solidFill>
                    <a:latin typeface="NimbusRomNo9L-Regu"/>
                  </a:rPr>
                  <a:t>the victim’s temporary identifier regardless of the UE’s</a:t>
                </a:r>
              </a:p>
              <a:p>
                <a:pPr algn="l"/>
                <a:r>
                  <a:rPr lang="en-US" sz="1800" b="0" i="0" u="none" strike="noStrike" baseline="0">
                    <a:solidFill>
                      <a:srgbClr val="000000"/>
                    </a:solidFill>
                    <a:latin typeface="NimbusRomNo9L-Regu"/>
                  </a:rPr>
                  <a:t>status (</a:t>
                </a:r>
                <a:r>
                  <a:rPr lang="en-US" sz="1800" b="0" i="0" u="none" strike="noStrike" baseline="0">
                    <a:solidFill>
                      <a:srgbClr val="00CD00"/>
                    </a:solidFill>
                    <a:latin typeface="NimbusRomNo9L-Regu"/>
                  </a:rPr>
                  <a:t>§5</a:t>
                </a:r>
                <a:r>
                  <a:rPr lang="en-US" sz="1800" b="0" i="0" u="none" strike="noStrike" baseline="0">
                    <a:solidFill>
                      <a:srgbClr val="000000"/>
                    </a:solidFill>
                    <a:latin typeface="NimbusRomNo9L-Regu"/>
                  </a:rPr>
                  <a:t>). In this attack, we monitor the dedicated control</a:t>
                </a:r>
              </a:p>
              <a:p>
                <a:pPr algn="l"/>
                <a:r>
                  <a:rPr lang="en-US" sz="1800" b="0" i="0" u="none" strike="noStrike" baseline="0">
                    <a:solidFill>
                      <a:srgbClr val="000000"/>
                    </a:solidFill>
                    <a:latin typeface="NimbusRomNo9L-Regu"/>
                  </a:rPr>
                  <a:t>channel for the voice call and SMS signaling, instead of relying</a:t>
                </a:r>
              </a:p>
              <a:p>
                <a:pPr algn="l"/>
                <a:r>
                  <a:rPr lang="en-US" sz="1800" b="0" i="0" u="none" strike="noStrike" baseline="0">
                    <a:solidFill>
                      <a:srgbClr val="000000"/>
                    </a:solidFill>
                    <a:latin typeface="NimbusRomNo9L-Regu"/>
                  </a:rPr>
                  <a:t>on the silent calls and monitoring the paging channel.</a:t>
                </a:r>
              </a:p>
              <a:p>
                <a:pPr algn="l"/>
                <a:r>
                  <a:rPr lang="en-US" sz="1800" b="0" i="0" u="none" strike="noStrike" baseline="0">
                    <a:solidFill>
                      <a:srgbClr val="000000"/>
                    </a:solidFill>
                    <a:latin typeface="NimbusRomNo9L-Regu"/>
                  </a:rPr>
                  <a:t>(2) We propose a power-boosting attack, which enforces</a:t>
                </a:r>
              </a:p>
              <a:p>
                <a:pPr algn="l"/>
                <a:r>
                  <a:rPr lang="en-US" sz="1800" b="0" i="0" u="none" strike="noStrike" baseline="0">
                    <a:solidFill>
                      <a:srgbClr val="000000"/>
                    </a:solidFill>
                    <a:latin typeface="NimbusRomNo9L-Regu"/>
                  </a:rPr>
                  <a:t>UE to increase transmission power (</a:t>
                </a:r>
                <a:r>
                  <a:rPr lang="en-US" sz="1800" b="0" i="0" u="none" strike="noStrike" baseline="0">
                    <a:solidFill>
                      <a:srgbClr val="00CD00"/>
                    </a:solidFill>
                    <a:latin typeface="NimbusRomNo9L-Regu"/>
                  </a:rPr>
                  <a:t>§6</a:t>
                </a:r>
                <a:r>
                  <a:rPr lang="en-US" sz="1800" b="0" i="0" u="none" strike="noStrike" baseline="0">
                    <a:solidFill>
                      <a:srgbClr val="000000"/>
                    </a:solidFill>
                    <a:latin typeface="NimbusRomNo9L-Regu"/>
                  </a:rPr>
                  <a:t>). This attack mainly</a:t>
                </a:r>
              </a:p>
              <a:p>
                <a:pPr algn="l"/>
                <a:r>
                  <a:rPr lang="en-US" sz="1800" b="0" i="0" u="none" strike="noStrike" baseline="0">
                    <a:solidFill>
                      <a:srgbClr val="000000"/>
                    </a:solidFill>
                    <a:latin typeface="NimbusRomNo9L-Regu"/>
                  </a:rPr>
                  <a:t>exploits the transmit power control (TPC) command which</a:t>
                </a:r>
              </a:p>
              <a:p>
                <a:pPr algn="l"/>
                <a:r>
                  <a:rPr lang="en-US" sz="1800" b="0" i="0" u="none" strike="noStrike" baseline="0">
                    <a:solidFill>
                      <a:srgbClr val="000000"/>
                    </a:solidFill>
                    <a:latin typeface="NimbusRomNo9L-Regu"/>
                  </a:rPr>
                  <a:t>is delivered without any security protection. Therefore, with</a:t>
                </a:r>
              </a:p>
              <a:p>
                <a:pPr algn="l"/>
                <a:r>
                  <a:rPr lang="en-US" sz="1800" b="0" i="0" u="none" strike="noStrike" baseline="0">
                    <a:solidFill>
                      <a:srgbClr val="000000"/>
                    </a:solidFill>
                    <a:latin typeface="NimbusRomNo9L-Regu"/>
                  </a:rPr>
                  <a:t>the help of signal overshadowing attack [</a:t>
                </a:r>
                <a:r>
                  <a:rPr lang="en-US" sz="1800" b="0" i="0" u="none" strike="noStrike" baseline="0">
                    <a:solidFill>
                      <a:srgbClr val="B30000"/>
                    </a:solidFill>
                    <a:latin typeface="NimbusRomNo9L-Regu"/>
                  </a:rPr>
                  <a:t>39</a:t>
                </a:r>
                <a:r>
                  <a:rPr lang="en-US" sz="1800" b="0" i="0" u="none" strike="noStrike" baseline="0">
                    <a:solidFill>
                      <a:srgbClr val="000000"/>
                    </a:solidFill>
                    <a:latin typeface="NimbusRomNo9L-Regu"/>
                  </a:rPr>
                  <a:t>], we inject the</a:t>
                </a:r>
              </a:p>
              <a:p>
                <a:pPr algn="l"/>
                <a:r>
                  <a:rPr lang="en-US" sz="1800" b="0" i="0" u="none" strike="noStrike" baseline="0">
                    <a:solidFill>
                      <a:srgbClr val="000000"/>
                    </a:solidFill>
                    <a:latin typeface="NimbusRomNo9L-Regu"/>
                  </a:rPr>
                  <a:t>manipulated TPC command into the victim UE. By doing</a:t>
                </a:r>
              </a:p>
              <a:p>
                <a:pPr algn="l"/>
                <a:r>
                  <a:rPr lang="en-US" sz="1800" b="0" i="0" u="none" strike="noStrike" baseline="0">
                    <a:solidFill>
                      <a:srgbClr val="000000"/>
                    </a:solidFill>
                    <a:latin typeface="NimbusRomNo9L-Regu"/>
                  </a:rPr>
                  <a:t>this, the attacker can detect the victim’s uplink signal, which</a:t>
                </a:r>
              </a:p>
              <a:p>
                <a:pPr algn="l"/>
                <a:r>
                  <a:rPr lang="en-US" sz="1800" b="0" i="0" u="none" strike="noStrike" baseline="0">
                    <a:solidFill>
                      <a:srgbClr val="000000"/>
                    </a:solidFill>
                    <a:latin typeface="NimbusRomNo9L-Regu"/>
                  </a:rPr>
                  <a:t>is undetectable without the power-boosting attack.</a:t>
                </a:r>
              </a:p>
              <a:p>
                <a:pPr algn="l"/>
                <a:r>
                  <a:rPr lang="en-US" sz="1800" b="0" i="0" u="none" strike="noStrike" baseline="0">
                    <a:solidFill>
                      <a:srgbClr val="000000"/>
                    </a:solidFill>
                    <a:latin typeface="NimbusRomNo9L-Regu"/>
                  </a:rPr>
                  <a:t>(3) Lastly, we analyze the impact of a cellular repeater to the</a:t>
                </a:r>
              </a:p>
              <a:p>
                <a:pPr algn="l"/>
                <a:r>
                  <a:rPr lang="en-US" sz="1800" b="0" i="0" u="none" strike="noStrike" baseline="0">
                    <a:solidFill>
                      <a:srgbClr val="000000"/>
                    </a:solidFill>
                    <a:latin typeface="NimbusRomNo9L-Regu"/>
                  </a:rPr>
                  <a:t>unauthorized localization attack (</a:t>
                </a:r>
                <a:r>
                  <a:rPr lang="en-US" sz="1800" b="0" i="0" u="none" strike="noStrike" baseline="0">
                    <a:solidFill>
                      <a:srgbClr val="00CD00"/>
                    </a:solidFill>
                    <a:latin typeface="NimbusRomNo9L-Regu"/>
                  </a:rPr>
                  <a:t>§7</a:t>
                </a:r>
                <a:r>
                  <a:rPr lang="en-US" sz="1800" b="0" i="0" u="none" strike="noStrike" baseline="0">
                    <a:solidFill>
                      <a:srgbClr val="000000"/>
                    </a:solidFill>
                    <a:latin typeface="NimbusRomNo9L-Regu"/>
                  </a:rPr>
                  <a:t>). Based on the analysis,</a:t>
                </a:r>
              </a:p>
              <a:p>
                <a:pPr algn="l"/>
                <a:r>
                  <a:rPr lang="en-US" sz="1800" b="0" i="0" u="none" strike="noStrike" baseline="0">
                    <a:solidFill>
                      <a:srgbClr val="000000"/>
                    </a:solidFill>
                    <a:latin typeface="NimbusRomNo9L-Regu"/>
                  </a:rPr>
                  <a:t>we establish a proper strategy for differentiating the signal</a:t>
                </a:r>
              </a:p>
              <a:p>
                <a:pPr algn="l"/>
                <a:r>
                  <a:rPr lang="en-US" sz="1800" b="0" i="0" u="none" strike="noStrike" baseline="0">
                    <a:solidFill>
                      <a:srgbClr val="000000"/>
                    </a:solidFill>
                    <a:latin typeface="NimbusRomNo9L-Regu"/>
                  </a:rPr>
                  <a:t>between the victim and the repeater. This strategy examines</a:t>
                </a:r>
              </a:p>
              <a:p>
                <a:pPr algn="l"/>
                <a:r>
                  <a:rPr lang="en-US" sz="1800" b="0" i="0" u="none" strike="noStrike" baseline="0">
                    <a:solidFill>
                      <a:srgbClr val="000000"/>
                    </a:solidFill>
                    <a:latin typeface="NimbusRomNo9L-Regu"/>
                  </a:rPr>
                  <a:t>the variations in signal strength of the UE and repeater after</a:t>
                </a:r>
              </a:p>
              <a:p>
                <a:pPr algn="l"/>
                <a:r>
                  <a:rPr lang="en-US" sz="1800" b="0" i="0" u="none" strike="noStrike" baseline="0">
                    <a:solidFill>
                      <a:srgbClr val="000000"/>
                    </a:solidFill>
                    <a:latin typeface="NimbusRomNo9L-Regu"/>
                  </a:rPr>
                  <a:t>the power-boosting attack to identify the UE’s signal.</a:t>
                </a:r>
              </a:p>
              <a:p>
                <a:pPr algn="l"/>
                <a:endParaRPr lang="en-US" sz="1800" b="0" i="0" u="none" strike="noStrike" baseline="0">
                  <a:solidFill>
                    <a:srgbClr val="000000"/>
                  </a:solidFill>
                  <a:latin typeface="NimbusRomNo9L-Regu"/>
                </a:endParaRPr>
              </a:p>
              <a:p>
                <a:pPr>
                  <a:lnSpc>
                    <a:spcPct val="107000"/>
                  </a:lnSpc>
                  <a:spcAft>
                    <a:spcPts val="800"/>
                  </a:spcAft>
                </a:pPr>
                <a:r>
                  <a:rPr lang="en-GB" sz="1800" b="1">
                    <a:effectLst/>
                    <a:latin typeface="Arial" panose="020B0604020202020204" pitchFamily="34" charset="0"/>
                    <a:ea typeface="Malgun Gothic" panose="020B0503020000020004" pitchFamily="34" charset="-127"/>
                    <a:cs typeface="Times New Roman" panose="02020603050405020304" pitchFamily="18" charset="0"/>
                  </a:rPr>
                  <a:t>Background: Transmit Power Control in LTE</a:t>
                </a:r>
                <a:endParaRPr lang="de-CH" sz="180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a:effectLst/>
                    <a:latin typeface="Arial" panose="020B0604020202020204" pitchFamily="34" charset="0"/>
                    <a:ea typeface="Malgun Gothic" panose="020B0503020000020004" pitchFamily="34" charset="-127"/>
                    <a:cs typeface="Times New Roman" panose="02020603050405020304" pitchFamily="18" charset="0"/>
                  </a:rPr>
                  <a:t>In LTE radio network, eNB (base station) controls the uplink transmission power of UE (User Equipment) to handle network capacity and signal interference. To control uplink transmission power, eNB sends TPC (Transmit Power Control) command through DCI (Downlink Control Indicator) messages after random access procedure (i.e., PRACH). After receiving TPC command, UE adjusts its uplink transmission power with a closed-loop power control algorithm. With TPC command, eNB controls both control and data channels on the uplink (i.e., PUCCH and PUSCH).</a:t>
                </a:r>
                <a:endParaRPr lang="de-CH" sz="180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a:effectLst/>
                    <a:latin typeface="Arial" panose="020B0604020202020204" pitchFamily="34" charset="0"/>
                    <a:ea typeface="Malgun Gothic" panose="020B0503020000020004" pitchFamily="34" charset="-127"/>
                    <a:cs typeface="Times New Roman" panose="02020603050405020304" pitchFamily="18" charset="0"/>
                  </a:rPr>
                  <a:t>Generally, the closed-loop power control algorithm adopts the accumulated power control that follows gradually changed as defined below table up to 23 dBm. The table shows uplink power control in PUSCH (i.e., </a:t>
                </a:r>
                <a:r>
                  <a:rPr lang="en-GB" sz="1800" b="1" i="0">
                    <a:effectLst/>
                    <a:latin typeface="Cambria Math" panose="02040503050406030204" pitchFamily="18" charset="0"/>
                    <a:ea typeface="Batang" panose="02030600000101010101" pitchFamily="18" charset="-127"/>
                    <a:cs typeface="Arial" panose="020B0604020202020204" pitchFamily="34" charset="0"/>
                  </a:rPr>
                  <a:t>∆</a:t>
                </a:r>
                <a:r>
                  <a:rPr lang="de-CH" sz="1800" b="1" i="0">
                    <a:effectLst/>
                    <a:latin typeface="Cambria Math" panose="02040503050406030204" pitchFamily="18" charset="0"/>
                    <a:ea typeface="Batang" panose="02030600000101010101" pitchFamily="18" charset="-127"/>
                    <a:cs typeface="Arial" panose="020B0604020202020204" pitchFamily="34" charset="0"/>
                  </a:rPr>
                  <a:t>_</a:t>
                </a:r>
                <a:r>
                  <a:rPr lang="en-GB" sz="1800" b="1" i="0">
                    <a:effectLst/>
                    <a:latin typeface="Cambria Math" panose="02040503050406030204" pitchFamily="18" charset="0"/>
                    <a:ea typeface="Malgun Gothic" panose="020B0503020000020004" pitchFamily="34" charset="-127"/>
                    <a:cs typeface="Arial" panose="020B0604020202020204" pitchFamily="34" charset="0"/>
                  </a:rPr>
                  <a:t>𝑷𝑼𝑺𝑪𝑯</a:t>
                </a:r>
                <a:r>
                  <a:rPr lang="en-GB" sz="1800" b="1">
                    <a:effectLst/>
                    <a:latin typeface="Arial" panose="020B0604020202020204" pitchFamily="34" charset="0"/>
                    <a:ea typeface="Malgun Gothic" panose="020B0503020000020004" pitchFamily="34" charset="-127"/>
                    <a:cs typeface="Times New Roman" panose="02020603050405020304" pitchFamily="18" charset="0"/>
                  </a:rPr>
                  <a:t> </a:t>
                </a:r>
                <a:r>
                  <a:rPr lang="en-GB" sz="1800">
                    <a:effectLst/>
                    <a:latin typeface="Arial" panose="020B0604020202020204" pitchFamily="34" charset="0"/>
                    <a:ea typeface="Malgun Gothic" panose="020B0503020000020004" pitchFamily="34" charset="-127"/>
                    <a:cs typeface="Times New Roman" panose="02020603050405020304" pitchFamily="18" charset="0"/>
                  </a:rPr>
                  <a:t>according to TPC command in DCI message).</a:t>
                </a:r>
                <a:endParaRPr lang="de-CH" sz="180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Bef>
                    <a:spcPts val="600"/>
                  </a:spcBef>
                  <a:spcAft>
                    <a:spcPts val="800"/>
                  </a:spcAft>
                </a:pPr>
                <a:r>
                  <a:rPr lang="en-GB" sz="1800" b="1">
                    <a:effectLst/>
                    <a:latin typeface="Arial" panose="020B0604020202020204" pitchFamily="34" charset="0"/>
                    <a:ea typeface="Malgun Gothic" panose="020B0503020000020004" pitchFamily="34" charset="-127"/>
                    <a:cs typeface="Times New Roman" panose="02020603050405020304" pitchFamily="18" charset="0"/>
                  </a:rPr>
                  <a:t>TPC command in DCI msg.</a:t>
                </a:r>
                <a:endParaRPr lang="de-CH" sz="180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07000"/>
                  </a:lnSpc>
                  <a:spcBef>
                    <a:spcPts val="600"/>
                  </a:spcBef>
                  <a:spcAft>
                    <a:spcPts val="800"/>
                  </a:spcAft>
                </a:pPr>
                <a:r>
                  <a:rPr lang="en-GB" sz="1800">
                    <a:effectLst/>
                    <a:latin typeface="Arial" panose="020B0604020202020204" pitchFamily="34" charset="0"/>
                    <a:ea typeface="Malgun Gothic" panose="020B0503020000020004" pitchFamily="34" charset="-127"/>
                    <a:cs typeface="Times New Roman" panose="02020603050405020304" pitchFamily="18" charset="0"/>
                  </a:rPr>
                  <a:t>0</a:t>
                </a:r>
                <a:endParaRPr lang="de-CH" sz="180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07000"/>
                  </a:lnSpc>
                  <a:spcBef>
                    <a:spcPts val="600"/>
                  </a:spcBef>
                  <a:spcAft>
                    <a:spcPts val="800"/>
                  </a:spcAft>
                </a:pPr>
                <a:r>
                  <a:rPr lang="en-GB" sz="1800">
                    <a:effectLst/>
                    <a:latin typeface="Arial" panose="020B0604020202020204" pitchFamily="34" charset="0"/>
                    <a:ea typeface="Malgun Gothic" panose="020B0503020000020004" pitchFamily="34" charset="-127"/>
                    <a:cs typeface="Times New Roman" panose="02020603050405020304" pitchFamily="18" charset="0"/>
                  </a:rPr>
                  <a:t>1</a:t>
                </a:r>
                <a:endParaRPr lang="de-CH" sz="180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07000"/>
                  </a:lnSpc>
                  <a:spcBef>
                    <a:spcPts val="600"/>
                  </a:spcBef>
                  <a:spcAft>
                    <a:spcPts val="800"/>
                  </a:spcAft>
                </a:pPr>
                <a:r>
                  <a:rPr lang="en-GB" sz="1800">
                    <a:effectLst/>
                    <a:latin typeface="Arial" panose="020B0604020202020204" pitchFamily="34" charset="0"/>
                    <a:ea typeface="Malgun Gothic" panose="020B0503020000020004" pitchFamily="34" charset="-127"/>
                    <a:cs typeface="Times New Roman" panose="02020603050405020304" pitchFamily="18" charset="0"/>
                  </a:rPr>
                  <a:t>2</a:t>
                </a:r>
                <a:endParaRPr lang="de-CH" sz="180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07000"/>
                  </a:lnSpc>
                  <a:spcBef>
                    <a:spcPts val="600"/>
                  </a:spcBef>
                  <a:spcAft>
                    <a:spcPts val="800"/>
                  </a:spcAft>
                </a:pPr>
                <a:r>
                  <a:rPr lang="en-GB" sz="1800">
                    <a:effectLst/>
                    <a:latin typeface="Arial" panose="020B0604020202020204" pitchFamily="34" charset="0"/>
                    <a:ea typeface="Malgun Gothic" panose="020B0503020000020004" pitchFamily="34" charset="-127"/>
                    <a:cs typeface="Times New Roman" panose="02020603050405020304" pitchFamily="18" charset="0"/>
                  </a:rPr>
                  <a:t>3</a:t>
                </a:r>
                <a:endParaRPr lang="de-CH" sz="180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Bef>
                    <a:spcPts val="600"/>
                  </a:spcBef>
                  <a:spcAft>
                    <a:spcPts val="800"/>
                  </a:spcAft>
                </a:pPr>
                <a:r>
                  <a:rPr lang="en-GB" sz="1800" b="1">
                    <a:effectLst/>
                    <a:latin typeface="Arial" panose="020B0604020202020204" pitchFamily="34" charset="0"/>
                    <a:ea typeface="Malgun Gothic" panose="020B0503020000020004" pitchFamily="34" charset="-127"/>
                    <a:cs typeface="Times New Roman" panose="02020603050405020304" pitchFamily="18" charset="0"/>
                  </a:rPr>
                  <a:t>Accumulated </a:t>
                </a:r>
                <a:r>
                  <a:rPr lang="en-GB" sz="1800" b="1" i="0">
                    <a:effectLst/>
                    <a:latin typeface="Cambria Math" panose="02040503050406030204" pitchFamily="18" charset="0"/>
                    <a:ea typeface="Batang" panose="02030600000101010101" pitchFamily="18" charset="-127"/>
                    <a:cs typeface="Arial" panose="020B0604020202020204" pitchFamily="34" charset="0"/>
                  </a:rPr>
                  <a:t>∆</a:t>
                </a:r>
                <a:r>
                  <a:rPr lang="de-CH" sz="1800" b="1" i="0">
                    <a:effectLst/>
                    <a:latin typeface="Cambria Math" panose="02040503050406030204" pitchFamily="18" charset="0"/>
                    <a:ea typeface="Batang" panose="02030600000101010101" pitchFamily="18" charset="-127"/>
                    <a:cs typeface="Arial" panose="020B0604020202020204" pitchFamily="34" charset="0"/>
                  </a:rPr>
                  <a:t>_</a:t>
                </a:r>
                <a:r>
                  <a:rPr lang="en-GB" sz="1800" b="1" i="0">
                    <a:effectLst/>
                    <a:latin typeface="Cambria Math" panose="02040503050406030204" pitchFamily="18" charset="0"/>
                    <a:ea typeface="Malgun Gothic" panose="020B0503020000020004" pitchFamily="34" charset="-127"/>
                    <a:cs typeface="Arial" panose="020B0604020202020204" pitchFamily="34" charset="0"/>
                  </a:rPr>
                  <a:t>𝑷𝑼𝑺𝑪𝑯</a:t>
                </a:r>
                <a:r>
                  <a:rPr lang="en-GB" sz="1800" b="1">
                    <a:effectLst/>
                    <a:latin typeface="Arial" panose="020B0604020202020204" pitchFamily="34" charset="0"/>
                    <a:ea typeface="Malgun Gothic" panose="020B0503020000020004" pitchFamily="34" charset="-127"/>
                    <a:cs typeface="Times New Roman" panose="02020603050405020304" pitchFamily="18" charset="0"/>
                  </a:rPr>
                  <a:t> (dB)</a:t>
                </a:r>
                <a:endParaRPr lang="de-CH" sz="180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07000"/>
                  </a:lnSpc>
                  <a:spcBef>
                    <a:spcPts val="600"/>
                  </a:spcBef>
                  <a:spcAft>
                    <a:spcPts val="800"/>
                  </a:spcAft>
                </a:pPr>
                <a:r>
                  <a:rPr lang="en-GB" sz="1800">
                    <a:effectLst/>
                    <a:latin typeface="Arial" panose="020B0604020202020204" pitchFamily="34" charset="0"/>
                    <a:ea typeface="Malgun Gothic" panose="020B0503020000020004" pitchFamily="34" charset="-127"/>
                    <a:cs typeface="Times New Roman" panose="02020603050405020304" pitchFamily="18" charset="0"/>
                  </a:rPr>
                  <a:t>-1</a:t>
                </a:r>
                <a:endParaRPr lang="de-CH" sz="180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07000"/>
                  </a:lnSpc>
                  <a:spcBef>
                    <a:spcPts val="600"/>
                  </a:spcBef>
                  <a:spcAft>
                    <a:spcPts val="800"/>
                  </a:spcAft>
                </a:pPr>
                <a:r>
                  <a:rPr lang="en-GB" sz="1800">
                    <a:effectLst/>
                    <a:latin typeface="Arial" panose="020B0604020202020204" pitchFamily="34" charset="0"/>
                    <a:ea typeface="Malgun Gothic" panose="020B0503020000020004" pitchFamily="34" charset="-127"/>
                    <a:cs typeface="Times New Roman" panose="02020603050405020304" pitchFamily="18" charset="0"/>
                  </a:rPr>
                  <a:t>0</a:t>
                </a:r>
                <a:endParaRPr lang="de-CH" sz="180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07000"/>
                  </a:lnSpc>
                  <a:spcBef>
                    <a:spcPts val="600"/>
                  </a:spcBef>
                  <a:spcAft>
                    <a:spcPts val="800"/>
                  </a:spcAft>
                </a:pPr>
                <a:r>
                  <a:rPr lang="en-GB" sz="1800">
                    <a:effectLst/>
                    <a:latin typeface="Arial" panose="020B0604020202020204" pitchFamily="34" charset="0"/>
                    <a:ea typeface="Malgun Gothic" panose="020B0503020000020004" pitchFamily="34" charset="-127"/>
                    <a:cs typeface="Times New Roman" panose="02020603050405020304" pitchFamily="18" charset="0"/>
                  </a:rPr>
                  <a:t>+1</a:t>
                </a:r>
                <a:endParaRPr lang="de-CH" sz="180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07000"/>
                  </a:lnSpc>
                  <a:spcBef>
                    <a:spcPts val="600"/>
                  </a:spcBef>
                  <a:spcAft>
                    <a:spcPts val="800"/>
                  </a:spcAft>
                </a:pPr>
                <a:r>
                  <a:rPr lang="en-GB" sz="1800">
                    <a:effectLst/>
                    <a:latin typeface="Arial" panose="020B0604020202020204" pitchFamily="34" charset="0"/>
                    <a:ea typeface="Malgun Gothic" panose="020B0503020000020004" pitchFamily="34" charset="-127"/>
                    <a:cs typeface="Times New Roman" panose="02020603050405020304" pitchFamily="18" charset="0"/>
                  </a:rPr>
                  <a:t>+3</a:t>
                </a:r>
                <a:endParaRPr lang="de-CH" sz="180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i="1">
                    <a:effectLst/>
                    <a:latin typeface="Arial" panose="020B0604020202020204" pitchFamily="34" charset="0"/>
                    <a:ea typeface="Malgun Gothic" panose="020B0503020000020004" pitchFamily="34" charset="-127"/>
                    <a:cs typeface="Times New Roman" panose="02020603050405020304" pitchFamily="18" charset="0"/>
                  </a:rPr>
                  <a:t>Please refer to 3GPP TS 26.213.</a:t>
                </a:r>
                <a:endParaRPr lang="de-CH" sz="1800">
                  <a:effectLst/>
                  <a:latin typeface="Calibri" panose="020F0502020204030204" pitchFamily="34" charset="0"/>
                  <a:ea typeface="Calibri" panose="020F0502020204030204" pitchFamily="34" charset="0"/>
                  <a:cs typeface="Times New Roman" panose="02020603050405020304" pitchFamily="18" charset="0"/>
                </a:endParaRPr>
              </a:p>
              <a:p>
                <a:pPr algn="l"/>
                <a:endParaRPr lang="en-US" sz="1800" b="0" i="0" u="none" strike="noStrike" baseline="0">
                  <a:solidFill>
                    <a:srgbClr val="000000"/>
                  </a:solidFill>
                  <a:latin typeface="NimbusRomNo9L-Regu"/>
                </a:endParaRPr>
              </a:p>
              <a:p>
                <a:pPr algn="l"/>
                <a:endParaRPr lang="en-US" sz="1800" b="0" i="0" u="none" strike="noStrike" baseline="0">
                  <a:solidFill>
                    <a:srgbClr val="000000"/>
                  </a:solidFill>
                  <a:latin typeface="NimbusRomNo9L-Regu"/>
                </a:endParaRPr>
              </a:p>
              <a:p>
                <a:pPr>
                  <a:lnSpc>
                    <a:spcPct val="107000"/>
                  </a:lnSpc>
                  <a:spcAft>
                    <a:spcPts val="800"/>
                  </a:spcAft>
                </a:pPr>
                <a:r>
                  <a:rPr lang="en-GB" sz="1800" b="1">
                    <a:effectLst/>
                    <a:latin typeface="Arial" panose="020B0604020202020204" pitchFamily="34" charset="0"/>
                    <a:ea typeface="Malgun Gothic" panose="020B0503020000020004" pitchFamily="34" charset="-127"/>
                    <a:cs typeface="Times New Roman" panose="02020603050405020304" pitchFamily="18" charset="0"/>
                  </a:rPr>
                  <a:t>Background: Uplink Scheduling in LTE</a:t>
                </a:r>
                <a:endParaRPr lang="de-CH" sz="180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a:effectLst/>
                    <a:latin typeface="Arial" panose="020B0604020202020204" pitchFamily="34" charset="0"/>
                    <a:ea typeface="Malgun Gothic" panose="020B0503020000020004" pitchFamily="34" charset="-127"/>
                    <a:cs typeface="Times New Roman" panose="02020603050405020304" pitchFamily="18" charset="0"/>
                  </a:rPr>
                  <a:t>For radio communication in LTE, eNB allocates uplink resources for each UE through DCI messages. Over the downlink channel, eNB broadcasts DCI format 0 message that consists of the target RNTI, resource allocation for uplink data (i.e., PUSCH scheduling), and TPC command for PUSCH, etc. Each UE receives DCI 0 message corresponding to its RNTI and transmits its uplink data after 4 milliseconds over the allocated frequency area in the uplink channel. Uplink scheduling is required to guarantee radio channel quality and fair access to network resources.</a:t>
                </a:r>
                <a:endParaRPr lang="de-CH" sz="180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i="1">
                    <a:effectLst/>
                    <a:latin typeface="Arial" panose="020B0604020202020204" pitchFamily="34" charset="0"/>
                    <a:ea typeface="Malgun Gothic" panose="020B0503020000020004" pitchFamily="34" charset="-127"/>
                    <a:cs typeface="Times New Roman" panose="02020603050405020304" pitchFamily="18" charset="0"/>
                  </a:rPr>
                  <a:t>Please refer to 3GPP TS 26.212.</a:t>
                </a:r>
                <a:endParaRPr lang="de-CH" sz="180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a:effectLst/>
                    <a:latin typeface="Arial" panose="020B0604020202020204" pitchFamily="34" charset="0"/>
                    <a:ea typeface="Malgun Gothic" panose="020B0503020000020004" pitchFamily="34" charset="-127"/>
                    <a:cs typeface="Times New Roman" panose="02020603050405020304" pitchFamily="18" charset="0"/>
                  </a:rPr>
                  <a:t> </a:t>
                </a:r>
                <a:endParaRPr lang="de-CH" sz="180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b="1">
                    <a:effectLst/>
                    <a:latin typeface="Arial" panose="020B0604020202020204" pitchFamily="34" charset="0"/>
                    <a:ea typeface="Malgun Gothic" panose="020B0503020000020004" pitchFamily="34" charset="-127"/>
                    <a:cs typeface="Times New Roman" panose="02020603050405020304" pitchFamily="18" charset="0"/>
                  </a:rPr>
                  <a:t>Vulnerability</a:t>
                </a:r>
                <a:endParaRPr lang="de-CH" sz="180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a:effectLst/>
                    <a:latin typeface="Arial" panose="020B0604020202020204" pitchFamily="34" charset="0"/>
                    <a:ea typeface="Malgun Gothic" panose="020B0503020000020004" pitchFamily="34" charset="-127"/>
                    <a:cs typeface="Times New Roman" panose="02020603050405020304" pitchFamily="18" charset="0"/>
                  </a:rPr>
                  <a:t>We found the vulnerability of transmission power control and uplink scheduling in the LTE radio network. DCI messages used for uplink transmission power control and scheduling are delivered to UE by eNB over the air. At this time, eNB transmits DCI messages without any security protection (i.e., encryption or integrity check). In other words, any authentication process is not performed to control UE’s transmission power and allocate radio resources. Therefore, anyone can eavesdrop and forge the transmission power control and uplink scheduling.</a:t>
                </a:r>
                <a:endParaRPr lang="de-CH" sz="180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a:effectLst/>
                    <a:latin typeface="Arial" panose="020B0604020202020204" pitchFamily="34" charset="0"/>
                    <a:ea typeface="Malgun Gothic" panose="020B0503020000020004" pitchFamily="34" charset="-127"/>
                    <a:cs typeface="Times New Roman" panose="02020603050405020304" pitchFamily="18" charset="0"/>
                  </a:rPr>
                  <a:t> </a:t>
                </a:r>
                <a:endParaRPr lang="de-CH" sz="180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b="1">
                    <a:effectLst/>
                    <a:latin typeface="Arial" panose="020B0604020202020204" pitchFamily="34" charset="0"/>
                    <a:ea typeface="Malgun Gothic" panose="020B0503020000020004" pitchFamily="34" charset="-127"/>
                    <a:cs typeface="Times New Roman" panose="02020603050405020304" pitchFamily="18" charset="0"/>
                  </a:rPr>
                  <a:t>Implementation</a:t>
                </a:r>
                <a:endParaRPr lang="de-CH" sz="180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a:effectLst/>
                    <a:latin typeface="Arial" panose="020B0604020202020204" pitchFamily="34" charset="0"/>
                    <a:ea typeface="Malgun Gothic" panose="020B0503020000020004" pitchFamily="34" charset="-127"/>
                    <a:cs typeface="Times New Roman" panose="02020603050405020304" pitchFamily="18" charset="0"/>
                  </a:rPr>
                  <a:t>We implemented an attack manipulating transmission power control and uplink scheduling. Since there is no security protection for transmission power control, we could compromise the radio control mechanism by exploiting the signal overshadowing attack*. The key idea is to inject manipulated subframes that contain DCI format 0 message to the target UE. In manipulated DCI 0 message, TPC is set to increase or decrease the target’s transmission power and uplink resource is arbitrarily allocated without eNB’s intention.</a:t>
                </a:r>
                <a:endParaRPr lang="de-CH" sz="180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a:effectLst/>
                    <a:latin typeface="Arial" panose="020B0604020202020204" pitchFamily="34" charset="0"/>
                    <a:ea typeface="Malgun Gothic" panose="020B0503020000020004" pitchFamily="34" charset="-127"/>
                    <a:cs typeface="Times New Roman" panose="02020603050405020304" pitchFamily="18" charset="0"/>
                  </a:rPr>
                  <a:t>First, we identify the radio configuration of legitimate eNB to mimic its downlink subframe. The configuration includes target PCI (Physical Cell Identification), channel bandwidth, PHICH (Physical channel HybridARQ Indicator Channe) configuration, cyclic prefix and transmission mode of eNB. This configuration can be obtained by decoding MIB (Master Information Block), PSS (Primary Synchronization Signal), and SSS (Secondary Synchronization Signal) that are broadcasted by eNB.</a:t>
                </a:r>
                <a:endParaRPr lang="de-CH" sz="180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a:effectLst/>
                    <a:latin typeface="Arial" panose="020B0604020202020204" pitchFamily="34" charset="0"/>
                    <a:ea typeface="Malgun Gothic" panose="020B0503020000020004" pitchFamily="34" charset="-127"/>
                    <a:cs typeface="Times New Roman" panose="02020603050405020304" pitchFamily="18" charset="0"/>
                  </a:rPr>
                  <a:t>Then, we generate a downlink subframe based on the radio configuration of eNB to manipulate the radio control mechanism. The downlink subframe includes a malicious DCI 0 message and it consists of the target RNTI, arbitrary scheduled uplink transmission information, and the TPC command having a value of 3 or 0 to increase/decrease the uplink transmission power.</a:t>
                </a:r>
                <a:endParaRPr lang="de-CH" sz="180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a:effectLst/>
                    <a:latin typeface="Arial" panose="020B0604020202020204" pitchFamily="34" charset="0"/>
                    <a:ea typeface="Malgun Gothic" panose="020B0503020000020004" pitchFamily="34" charset="-127"/>
                    <a:cs typeface="Times New Roman" panose="02020603050405020304" pitchFamily="18" charset="0"/>
                  </a:rPr>
                  <a:t>Finally, the manipulated subframe is injected into the appropriate subframe number (i.e., signal overshadowing) on the downlink channel. In our work, we inject the manipulated subframe to subframe number 9 to minimize the impact on the target UE’s LTE service, but an attacker can exploit any subframe number to inject malicious DCI message. In addition, we repeatedly conduct signal overshadowing into every subframe number 9 to continuously allocate uplink resources and overcome the transmission power control from eNB.</a:t>
                </a:r>
                <a:endParaRPr lang="de-CH" sz="1800">
                  <a:effectLst/>
                  <a:latin typeface="Calibri" panose="020F0502020204030204" pitchFamily="34" charset="0"/>
                  <a:ea typeface="Calibri" panose="020F0502020204030204" pitchFamily="34" charset="0"/>
                  <a:cs typeface="Times New Roman" panose="02020603050405020304" pitchFamily="18" charset="0"/>
                </a:endParaRPr>
              </a:p>
              <a:p>
                <a:pPr algn="l"/>
                <a:endParaRPr lang="en-US" sz="1800" b="0" i="0" u="none" strike="noStrike" baseline="0">
                  <a:solidFill>
                    <a:srgbClr val="000000"/>
                  </a:solidFill>
                  <a:latin typeface="NimbusRomNo9L-Regu"/>
                </a:endParaRPr>
              </a:p>
              <a:p>
                <a:pPr>
                  <a:lnSpc>
                    <a:spcPct val="107000"/>
                  </a:lnSpc>
                  <a:spcAft>
                    <a:spcPts val="800"/>
                  </a:spcAft>
                </a:pPr>
                <a:r>
                  <a:rPr lang="en-GB" sz="1800" b="1">
                    <a:effectLst/>
                    <a:latin typeface="Arial" panose="020B0604020202020204" pitchFamily="34" charset="0"/>
                    <a:ea typeface="Malgun Gothic" panose="020B0503020000020004" pitchFamily="34" charset="-127"/>
                    <a:cs typeface="Times New Roman" panose="02020603050405020304" pitchFamily="18" charset="0"/>
                  </a:rPr>
                  <a:t>Evaluation</a:t>
                </a:r>
                <a:endParaRPr lang="de-CH" sz="180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a:effectLst/>
                    <a:latin typeface="Arial" panose="020B0604020202020204" pitchFamily="34" charset="0"/>
                    <a:ea typeface="Malgun Gothic" panose="020B0503020000020004" pitchFamily="34" charset="-127"/>
                    <a:cs typeface="Times New Roman" panose="02020603050405020304" pitchFamily="18" charset="0"/>
                  </a:rPr>
                  <a:t>We examined our attack in the industry-grade LTE network, AMARI Callbox Classic, and commercial LTE network to demonstrate the attack feasibility. As the target UE and signal generator (i.e., subframe injector), Samsung Galaxy S10 5G and USRP X310 are used, respectively.</a:t>
                </a:r>
                <a:endParaRPr lang="de-CH" sz="180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a:effectLst/>
                    <a:latin typeface="Arial" panose="020B0604020202020204" pitchFamily="34" charset="0"/>
                    <a:ea typeface="Malgun Gothic" panose="020B0503020000020004" pitchFamily="34" charset="-127"/>
                    <a:cs typeface="Times New Roman" panose="02020603050405020304" pitchFamily="18" charset="0"/>
                  </a:rPr>
                  <a:t>First, we injected manipulated DCI 0 having a value of TPC command 3 and arbitrary resource allocation. In the result, we found that the transmission power of PUSCH increases up to 23dBm (i.e., maximum uplink transmission power) and UE continuously transmits the uplink signal over arbitrarily allocated resources. We figured out that BLER (Block Error Rate) of uplink decoding in eNB on AMARI Callbox Classic significantly increases to over 90% due to unexpected uplink transmission. </a:t>
                </a:r>
                <a:endParaRPr lang="de-CH" sz="1800">
                  <a:effectLst/>
                  <a:latin typeface="Calibri" panose="020F0502020204030204" pitchFamily="34" charset="0"/>
                  <a:ea typeface="Calibri" panose="020F0502020204030204" pitchFamily="34" charset="0"/>
                  <a:cs typeface="Times New Roman" panose="02020603050405020304" pitchFamily="18" charset="0"/>
                </a:endParaRPr>
              </a:p>
              <a:p>
                <a:r>
                  <a:rPr lang="en-GB" sz="1800">
                    <a:effectLst/>
                    <a:latin typeface="Arial" panose="020B0604020202020204" pitchFamily="34" charset="0"/>
                    <a:ea typeface="Malgun Gothic" panose="020B0503020000020004" pitchFamily="34" charset="-127"/>
                  </a:rPr>
                  <a:t>In addition, when we injected a value of TPC command 0, the uplink transmission power of UE continuously decreases. Then, UE is disconnected from the radio network and tries to reconnect to the radio network.</a:t>
                </a:r>
                <a:endParaRPr lang="en-US" sz="1800" b="0" i="0" u="none" strike="noStrike" baseline="0">
                  <a:solidFill>
                    <a:srgbClr val="000000"/>
                  </a:solidFill>
                  <a:effectLst/>
                  <a:latin typeface="NimbusRomNo9L-Regu"/>
                  <a:ea typeface="Malgun Gothic" panose="020B0503020000020004" pitchFamily="34" charset="-127"/>
                </a:endParaRPr>
              </a:p>
              <a:p>
                <a:endParaRPr lang="en-US" sz="1800" b="0" i="0" u="none" strike="noStrike" baseline="0">
                  <a:solidFill>
                    <a:srgbClr val="000000"/>
                  </a:solidFill>
                  <a:effectLst/>
                  <a:latin typeface="NimbusRomNo9L-Regu"/>
                  <a:ea typeface="Malgun Gothic" panose="020B0503020000020004" pitchFamily="34" charset="-127"/>
                </a:endParaRPr>
              </a:p>
              <a:p>
                <a:pPr>
                  <a:lnSpc>
                    <a:spcPct val="107000"/>
                  </a:lnSpc>
                  <a:spcAft>
                    <a:spcPts val="800"/>
                  </a:spcAft>
                </a:pPr>
                <a:r>
                  <a:rPr lang="en-GB" sz="1800" b="1">
                    <a:effectLst/>
                    <a:latin typeface="Arial" panose="020B0604020202020204" pitchFamily="34" charset="0"/>
                    <a:ea typeface="Malgun Gothic" panose="020B0503020000020004" pitchFamily="34" charset="-127"/>
                    <a:cs typeface="Times New Roman" panose="02020603050405020304" pitchFamily="18" charset="0"/>
                  </a:rPr>
                  <a:t>Location tracking</a:t>
                </a:r>
                <a:endParaRPr lang="de-CH" sz="180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a:effectLst/>
                    <a:latin typeface="Arial" panose="020B0604020202020204" pitchFamily="34" charset="0"/>
                    <a:ea typeface="Malgun Gothic" panose="020B0503020000020004" pitchFamily="34" charset="-127"/>
                    <a:cs typeface="Times New Roman" panose="02020603050405020304" pitchFamily="18" charset="0"/>
                  </a:rPr>
                  <a:t>Many researchers have studied about location tracking attacks without any privileges in LTE networks*. In their works, an unprivileged attacker first identifies the target’s uplink signal and measures the ToA (Time of Arrival) or AoA (Angle of Arrival) of the uplink signal. Then, based on the measurement, the attacker estimates the location of the target (i.e., uplink signal source).</a:t>
                </a:r>
                <a:endParaRPr lang="de-CH" sz="180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a:effectLst/>
                    <a:latin typeface="Arial" panose="020B0604020202020204" pitchFamily="34" charset="0"/>
                    <a:ea typeface="Malgun Gothic" panose="020B0503020000020004" pitchFamily="34" charset="-127"/>
                    <a:cs typeface="Times New Roman" panose="02020603050405020304" pitchFamily="18" charset="0"/>
                  </a:rPr>
                  <a:t>However, unfortunately, they overlooked the case that the uplink signal is undetectable (i.e., real-world challenges). When the attacker traces the location of UE in the real-world environment, the target’s uplink signal might be undetectable. For example, when UE is located close to eNB, UE transmits its uplink data with low signal power due to high channel quality with eNB**. If the target’s uplink signal is undetectable due to low transmission power, the attacker cannot estimate the target’s location.</a:t>
                </a:r>
                <a:endParaRPr lang="de-CH" sz="180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a:effectLst/>
                    <a:latin typeface="Arial" panose="020B0604020202020204" pitchFamily="34" charset="0"/>
                    <a:ea typeface="Malgun Gothic" panose="020B0503020000020004" pitchFamily="34" charset="-127"/>
                    <a:cs typeface="Times New Roman" panose="02020603050405020304" pitchFamily="18" charset="0"/>
                  </a:rPr>
                  <a:t>To solve such problems during location tracking, the attacker should boost the uplink transmission power of the target UE. By exploiting this vulnerability, the attacker can boost UE’s transmission power without the target’s recognition and fully perform a stealthy location tracking attack.</a:t>
                </a:r>
                <a:endParaRPr lang="de-CH" sz="1800">
                  <a:effectLst/>
                  <a:latin typeface="Calibri" panose="020F0502020204030204" pitchFamily="34" charset="0"/>
                  <a:ea typeface="Calibri" panose="020F0502020204030204" pitchFamily="34" charset="0"/>
                  <a:cs typeface="Times New Roman" panose="02020603050405020304" pitchFamily="18" charset="0"/>
                </a:endParaRPr>
              </a:p>
              <a:p>
                <a:endParaRPr lang="en-US" sz="1800" b="0" i="0" u="none" strike="noStrike" baseline="0">
                  <a:solidFill>
                    <a:srgbClr val="000000"/>
                  </a:solidFill>
                  <a:effectLst/>
                  <a:latin typeface="NimbusRomNo9L-Regu"/>
                  <a:ea typeface="Malgun Gothic" panose="020B0503020000020004" pitchFamily="34" charset="-127"/>
                </a:endParaRPr>
              </a:p>
              <a:p>
                <a:pPr>
                  <a:lnSpc>
                    <a:spcPct val="107000"/>
                  </a:lnSpc>
                  <a:spcAft>
                    <a:spcPts val="800"/>
                  </a:spcAft>
                </a:pPr>
                <a:r>
                  <a:rPr lang="en-GB" sz="1800" b="1">
                    <a:effectLst/>
                    <a:latin typeface="Arial" panose="020B0604020202020204" pitchFamily="34" charset="0"/>
                    <a:ea typeface="Malgun Gothic" panose="020B0503020000020004" pitchFamily="34" charset="-127"/>
                    <a:cs typeface="Times New Roman" panose="02020603050405020304" pitchFamily="18" charset="0"/>
                  </a:rPr>
                  <a:t>Denial of Service (DoS)</a:t>
                </a:r>
                <a:endParaRPr lang="de-CH" sz="180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a:effectLst/>
                    <a:latin typeface="Arial" panose="020B0604020202020204" pitchFamily="34" charset="0"/>
                    <a:ea typeface="Malgun Gothic" panose="020B0503020000020004" pitchFamily="34" charset="-127"/>
                    <a:cs typeface="Times New Roman" panose="02020603050405020304" pitchFamily="18" charset="0"/>
                  </a:rPr>
                  <a:t>By exploiting this vulnerability, an attacker can perform DoS attacks on LTE radio networks in two ways: 1) Network-bursting, and 2) Cancelling-out.</a:t>
                </a:r>
                <a:endParaRPr lang="de-CH" sz="180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a:effectLst/>
                    <a:latin typeface="Arial" panose="020B0604020202020204" pitchFamily="34" charset="0"/>
                    <a:ea typeface="Malgun Gothic" panose="020B0503020000020004" pitchFamily="34" charset="-127"/>
                    <a:cs typeface="Times New Roman" panose="02020603050405020304" pitchFamily="18" charset="0"/>
                  </a:rPr>
                  <a:t>Network-bursting is an attack that compromises radio network capability by forcing all UEs connected to the same eNB to increase their uplink transmission power or transmit the uplink signal over unadmitted resources. If the attacker performs network-bursting on an eNB with many connected UEs, the hardware capability of the eNB, such as the antenna and signal processor, can be destroyed. In addition, when the eNB receives unexpected uplink data that a number of UEs transmit according to arbitrarily allocated resources by the attacker, the BLER is significantly increased. This scheduling corruption by multiple UEs might cause Distributed DoS and affect the network's capability. We confirmed that VoLTE service of two UEs connected to eNB on AMARI Callbox is terminated by force due to high BLER when we manipulate transmission power and resource allocation for both UEs.</a:t>
                </a:r>
                <a:endParaRPr lang="de-CH" sz="180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a:effectLst/>
                    <a:latin typeface="Arial" panose="020B0604020202020204" pitchFamily="34" charset="0"/>
                    <a:ea typeface="Malgun Gothic" panose="020B0503020000020004" pitchFamily="34" charset="-127"/>
                    <a:cs typeface="Times New Roman" panose="02020603050405020304" pitchFamily="18" charset="0"/>
                  </a:rPr>
                  <a:t> </a:t>
                </a:r>
                <a:endParaRPr lang="de-CH" sz="180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a:effectLst/>
                    <a:latin typeface="Arial" panose="020B0604020202020204" pitchFamily="34" charset="0"/>
                    <a:ea typeface="Malgun Gothic" panose="020B0503020000020004" pitchFamily="34" charset="-127"/>
                    <a:cs typeface="Times New Roman" panose="02020603050405020304" pitchFamily="18" charset="0"/>
                  </a:rPr>
                  <a:t>Cancelling-out exploits this vulnerability to make the UE unable to communicate with the eNB. By repeatedly injecting manipulated DCI 0, including a value of TPC command 0, to the target UE, the attacker can cause radio communication failure for the target. Although the radio connection would be re-established and the target's RNTI would change after one attack, the attacker can trace the target’s RNTI based on previous identity tracking attacks* and retry the cancelling-out attack with the target’s RNTI value.</a:t>
                </a:r>
                <a:endParaRPr lang="de-CH" sz="180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a:effectLst/>
                    <a:latin typeface="Arial" panose="020B0604020202020204" pitchFamily="34" charset="0"/>
                    <a:ea typeface="Malgun Gothic" panose="020B0503020000020004" pitchFamily="34" charset="-127"/>
                    <a:cs typeface="Times New Roman" panose="02020603050405020304" pitchFamily="18" charset="0"/>
                  </a:rPr>
                  <a:t>*S. Kumar et al. “LTE radio analytics mad easy and accessible”, ACM SIGCOMM 2014.</a:t>
                </a:r>
                <a:endParaRPr lang="de-CH" sz="180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sz="1800">
                    <a:effectLst/>
                    <a:latin typeface="Arial" panose="020B0604020202020204" pitchFamily="34" charset="0"/>
                    <a:ea typeface="Malgun Gothic" panose="020B0503020000020004" pitchFamily="34" charset="-127"/>
                    <a:cs typeface="Times New Roman" panose="02020603050405020304" pitchFamily="18" charset="0"/>
                  </a:rPr>
                  <a:t>*M. Kotuliak et al. “LTRACK: Stealthy Tracking of Mobile Phones in LTE”, USENIX Security 2022.</a:t>
                </a:r>
                <a:endParaRPr lang="de-CH" sz="1800">
                  <a:effectLst/>
                  <a:latin typeface="Calibri" panose="020F0502020204030204" pitchFamily="34" charset="0"/>
                  <a:ea typeface="Calibri" panose="020F0502020204030204" pitchFamily="34" charset="0"/>
                  <a:cs typeface="Times New Roman" panose="02020603050405020304" pitchFamily="18" charset="0"/>
                </a:endParaRPr>
              </a:p>
              <a:p>
                <a:r>
                  <a:rPr lang="en-GB" sz="1800">
                    <a:effectLst/>
                    <a:latin typeface="Arial" panose="020B0604020202020204" pitchFamily="34" charset="0"/>
                    <a:ea typeface="Malgun Gothic" panose="020B0503020000020004" pitchFamily="34" charset="-127"/>
                  </a:rPr>
                  <a:t>**Y. Michalevsky et al. “PowerSpy: Location tracking using mobile device power analysis”, USENIX Security 2015.</a:t>
                </a:r>
                <a:endParaRPr lang="de-CH"/>
              </a:p>
            </p:txBody>
          </p:sp>
        </mc:Fallback>
      </mc:AlternateContent>
      <p:sp>
        <p:nvSpPr>
          <p:cNvPr id="4" name="Slide Number Placeholder 3"/>
          <p:cNvSpPr>
            <a:spLocks noGrp="1"/>
          </p:cNvSpPr>
          <p:nvPr>
            <p:ph type="sldNum" sz="quarter" idx="5"/>
          </p:nvPr>
        </p:nvSpPr>
        <p:spPr/>
        <p:txBody>
          <a:bodyPr/>
          <a:lstStyle/>
          <a:p>
            <a:fld id="{E5BBCCF6-F8A8-4C49-BF3D-CA1AA74CA975}" type="slidenum">
              <a:rPr lang="de-DE" sz="1100" smtClean="0"/>
              <a:pPr/>
              <a:t>4</a:t>
            </a:fld>
            <a:endParaRPr lang="de-DE" sz="1100" dirty="0"/>
          </a:p>
        </p:txBody>
      </p:sp>
    </p:spTree>
    <p:extLst>
      <p:ext uri="{BB962C8B-B14F-4D97-AF65-F5344CB8AC3E}">
        <p14:creationId xmlns:p14="http://schemas.microsoft.com/office/powerpoint/2010/main" val="415332849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Picture | Negative">
    <p:spTree>
      <p:nvGrpSpPr>
        <p:cNvPr id="1" name=""/>
        <p:cNvGrpSpPr/>
        <p:nvPr/>
      </p:nvGrpSpPr>
      <p:grpSpPr>
        <a:xfrm>
          <a:off x="0" y="0"/>
          <a:ext cx="0" cy="0"/>
          <a:chOff x="0" y="0"/>
          <a:chExt cx="0" cy="0"/>
        </a:xfrm>
      </p:grpSpPr>
      <p:sp>
        <p:nvSpPr>
          <p:cNvPr id="8" name="Bildplatzhalter 8">
            <a:extLst>
              <a:ext uri="{FF2B5EF4-FFF2-40B4-BE49-F238E27FC236}">
                <a16:creationId xmlns:a16="http://schemas.microsoft.com/office/drawing/2014/main" id="{4CAA1A37-9204-4A25-9054-31917E425592}"/>
              </a:ext>
            </a:extLst>
          </p:cNvPr>
          <p:cNvSpPr>
            <a:spLocks noGrp="1"/>
          </p:cNvSpPr>
          <p:nvPr>
            <p:ph type="pic" sz="quarter" idx="13" hasCustomPrompt="1"/>
          </p:nvPr>
        </p:nvSpPr>
        <p:spPr bwMode="gray">
          <a:xfrm>
            <a:off x="0" y="0"/>
            <a:ext cx="12191999" cy="6858000"/>
          </a:xfrm>
          <a:solidFill>
            <a:srgbClr val="DDE3E7"/>
          </a:solidFill>
        </p:spPr>
        <p:txBody>
          <a:bodyPr lIns="9432000" rIns="504000" bIns="0" anchor="ctr"/>
          <a:lstStyle>
            <a:lvl1pPr marL="0" indent="0" algn="l">
              <a:lnSpc>
                <a:spcPct val="100000"/>
              </a:lnSpc>
              <a:spcBef>
                <a:spcPts val="0"/>
              </a:spcBef>
              <a:spcAft>
                <a:spcPts val="0"/>
              </a:spcAft>
              <a:buFont typeface="Arial" panose="020B0604020202020204" pitchFamily="34" charset="0"/>
              <a:buNone/>
              <a:defRPr sz="1200" b="0">
                <a:latin typeface="+mn-lt"/>
              </a:defRPr>
            </a:lvl1pPr>
            <a:lvl2pPr marL="0" indent="0" algn="ctr">
              <a:lnSpc>
                <a:spcPct val="100000"/>
              </a:lnSpc>
              <a:spcBef>
                <a:spcPts val="0"/>
              </a:spcBef>
              <a:spcAft>
                <a:spcPts val="0"/>
              </a:spcAft>
              <a:buNone/>
              <a:defRPr sz="1200"/>
            </a:lvl2pPr>
            <a:lvl3pPr marL="0" indent="0" algn="ctr">
              <a:lnSpc>
                <a:spcPct val="100000"/>
              </a:lnSpc>
              <a:spcBef>
                <a:spcPts val="0"/>
              </a:spcBef>
              <a:spcAft>
                <a:spcPts val="0"/>
              </a:spcAft>
              <a:buNone/>
              <a:defRPr sz="1200"/>
            </a:lvl3pPr>
            <a:lvl4pPr marL="0" indent="0" algn="ctr">
              <a:lnSpc>
                <a:spcPct val="100000"/>
              </a:lnSpc>
              <a:spcBef>
                <a:spcPts val="0"/>
              </a:spcBef>
              <a:spcAft>
                <a:spcPts val="0"/>
              </a:spcAft>
              <a:buNone/>
              <a:defRPr sz="1200"/>
            </a:lvl4pPr>
            <a:lvl5pPr marL="0" indent="0" algn="ctr">
              <a:lnSpc>
                <a:spcPct val="100000"/>
              </a:lnSpc>
              <a:spcBef>
                <a:spcPts val="0"/>
              </a:spcBef>
              <a:spcAft>
                <a:spcPts val="0"/>
              </a:spcAft>
              <a:buNone/>
              <a:defRPr sz="1200"/>
            </a:lvl5pPr>
            <a:lvl6pPr marL="0" indent="0" algn="ctr">
              <a:lnSpc>
                <a:spcPct val="100000"/>
              </a:lnSpc>
              <a:spcBef>
                <a:spcPts val="0"/>
              </a:spcBef>
              <a:spcAft>
                <a:spcPts val="0"/>
              </a:spcAft>
              <a:buNone/>
              <a:defRPr sz="1200"/>
            </a:lvl6pPr>
            <a:lvl7pPr marL="0" indent="0" algn="ctr">
              <a:lnSpc>
                <a:spcPct val="100000"/>
              </a:lnSpc>
              <a:spcBef>
                <a:spcPts val="0"/>
              </a:spcBef>
              <a:spcAft>
                <a:spcPts val="0"/>
              </a:spcAft>
              <a:buNone/>
              <a:defRPr sz="1200"/>
            </a:lvl7pPr>
            <a:lvl8pPr marL="0" indent="0" algn="ctr">
              <a:lnSpc>
                <a:spcPct val="100000"/>
              </a:lnSpc>
              <a:spcBef>
                <a:spcPts val="0"/>
              </a:spcBef>
              <a:spcAft>
                <a:spcPts val="0"/>
              </a:spcAft>
              <a:buNone/>
              <a:defRPr sz="1200"/>
            </a:lvl8pPr>
            <a:lvl9pPr marL="0" indent="0" algn="ctr">
              <a:lnSpc>
                <a:spcPct val="100000"/>
              </a:lnSpc>
              <a:spcBef>
                <a:spcPts val="0"/>
              </a:spcBef>
              <a:spcAft>
                <a:spcPts val="0"/>
              </a:spcAft>
              <a:buNone/>
              <a:defRPr sz="1200"/>
            </a:lvl9pPr>
          </a:lstStyle>
          <a:p>
            <a:pPr lvl="0"/>
            <a:r>
              <a:rPr lang="en-GB" dirty="0"/>
              <a:t>To add a picture, please right click the image placeholder and bring it to front. </a:t>
            </a:r>
            <a:br>
              <a:rPr lang="en-GB" dirty="0"/>
            </a:br>
            <a:br>
              <a:rPr lang="en-GB" dirty="0"/>
            </a:br>
            <a:r>
              <a:rPr lang="en-GB" dirty="0"/>
              <a:t>You can now insert a picture by clicking on the placeholder image icon. Then click the Reset button on the Home menu tab to send the picture to background.</a:t>
            </a:r>
          </a:p>
        </p:txBody>
      </p:sp>
      <p:sp>
        <p:nvSpPr>
          <p:cNvPr id="10" name="Text Placeholder 5">
            <a:extLst>
              <a:ext uri="{FF2B5EF4-FFF2-40B4-BE49-F238E27FC236}">
                <a16:creationId xmlns:a16="http://schemas.microsoft.com/office/drawing/2014/main" id="{CDB9E957-3F55-4CEB-ABFA-916F4BB161AA}"/>
              </a:ext>
            </a:extLst>
          </p:cNvPr>
          <p:cNvSpPr>
            <a:spLocks noGrp="1" noChangeAspect="1"/>
          </p:cNvSpPr>
          <p:nvPr>
            <p:ph type="body" sz="quarter" idx="15" hasCustomPrompt="1"/>
          </p:nvPr>
        </p:nvSpPr>
        <p:spPr bwMode="gray">
          <a:xfrm>
            <a:off x="263352" y="5120522"/>
            <a:ext cx="234000" cy="1260806"/>
          </a:xfrm>
          <a:blipFill>
            <a:blip r:embed="rId2" cstate="print">
              <a:extLst>
                <a:ext uri="{28A0092B-C50C-407E-A947-70E740481C1C}">
                  <a14:useLocalDpi xmlns:a14="http://schemas.microsoft.com/office/drawing/2010/main"/>
                </a:ext>
              </a:extLst>
            </a:blip>
            <a:stretch>
              <a:fillRect/>
            </a:stretch>
          </a:blipFill>
        </p:spPr>
        <p:txBody>
          <a:bodyPr/>
          <a:lstStyle>
            <a:lvl1pPr marL="0" indent="0">
              <a:lnSpc>
                <a:spcPct val="100000"/>
              </a:lnSpc>
              <a:spcBef>
                <a:spcPts val="0"/>
              </a:spcBef>
              <a:spcAft>
                <a:spcPts val="0"/>
              </a:spcAft>
              <a:buFont typeface="Arial" panose="020B0604020202020204" pitchFamily="34" charset="0"/>
              <a:buNone/>
              <a:defRPr sz="100">
                <a:solidFill>
                  <a:schemeClr val="bg1"/>
                </a:solidFill>
              </a:defRPr>
            </a:lvl1pPr>
            <a:lvl2pPr marL="0" indent="0">
              <a:lnSpc>
                <a:spcPct val="100000"/>
              </a:lnSpc>
              <a:spcBef>
                <a:spcPts val="0"/>
              </a:spcBef>
              <a:spcAft>
                <a:spcPts val="0"/>
              </a:spcAft>
              <a:buFont typeface="Arial" panose="020B0604020202020204" pitchFamily="34" charset="0"/>
              <a:buNone/>
              <a:defRPr sz="100">
                <a:solidFill>
                  <a:schemeClr val="bg1"/>
                </a:solidFill>
              </a:defRPr>
            </a:lvl2pPr>
            <a:lvl3pPr marL="0" indent="0">
              <a:lnSpc>
                <a:spcPct val="100000"/>
              </a:lnSpc>
              <a:spcBef>
                <a:spcPts val="0"/>
              </a:spcBef>
              <a:spcAft>
                <a:spcPts val="0"/>
              </a:spcAft>
              <a:buNone/>
              <a:defRPr sz="100">
                <a:solidFill>
                  <a:schemeClr val="bg1"/>
                </a:solidFill>
              </a:defRPr>
            </a:lvl3pPr>
            <a:lvl4pPr marL="0" indent="0">
              <a:lnSpc>
                <a:spcPct val="100000"/>
              </a:lnSpc>
              <a:spcBef>
                <a:spcPts val="0"/>
              </a:spcBef>
              <a:spcAft>
                <a:spcPts val="0"/>
              </a:spcAft>
              <a:buNone/>
              <a:defRPr sz="100">
                <a:solidFill>
                  <a:schemeClr val="bg1"/>
                </a:solidFill>
              </a:defRPr>
            </a:lvl4pPr>
            <a:lvl5pPr marL="0" indent="0">
              <a:lnSpc>
                <a:spcPct val="100000"/>
              </a:lnSpc>
              <a:spcBef>
                <a:spcPts val="0"/>
              </a:spcBef>
              <a:spcAft>
                <a:spcPts val="0"/>
              </a:spcAft>
              <a:buNone/>
              <a:defRPr sz="100">
                <a:solidFill>
                  <a:schemeClr val="bg1"/>
                </a:solidFill>
              </a:defRPr>
            </a:lvl5pPr>
            <a:lvl6pPr marL="0" indent="0">
              <a:lnSpc>
                <a:spcPct val="100000"/>
              </a:lnSpc>
              <a:spcBef>
                <a:spcPts val="0"/>
              </a:spcBef>
              <a:spcAft>
                <a:spcPts val="0"/>
              </a:spcAft>
              <a:buNone/>
              <a:defRPr sz="100">
                <a:solidFill>
                  <a:schemeClr val="bg1"/>
                </a:solidFill>
              </a:defRPr>
            </a:lvl6pPr>
            <a:lvl7pPr marL="0" indent="0">
              <a:lnSpc>
                <a:spcPct val="100000"/>
              </a:lnSpc>
              <a:spcBef>
                <a:spcPts val="0"/>
              </a:spcBef>
              <a:spcAft>
                <a:spcPts val="0"/>
              </a:spcAft>
              <a:buNone/>
              <a:defRPr sz="100">
                <a:solidFill>
                  <a:schemeClr val="bg1"/>
                </a:solidFill>
              </a:defRPr>
            </a:lvl7pPr>
            <a:lvl8pPr marL="0" indent="0">
              <a:lnSpc>
                <a:spcPct val="100000"/>
              </a:lnSpc>
              <a:spcBef>
                <a:spcPts val="0"/>
              </a:spcBef>
              <a:spcAft>
                <a:spcPts val="0"/>
              </a:spcAft>
              <a:buNone/>
              <a:defRPr sz="100">
                <a:solidFill>
                  <a:schemeClr val="bg1"/>
                </a:solidFill>
              </a:defRPr>
            </a:lvl8pPr>
            <a:lvl9pPr marL="0" indent="0">
              <a:lnSpc>
                <a:spcPct val="100000"/>
              </a:lnSpc>
              <a:spcBef>
                <a:spcPts val="0"/>
              </a:spcBef>
              <a:spcAft>
                <a:spcPts val="0"/>
              </a:spcAft>
              <a:buNone/>
              <a:defRPr sz="100">
                <a:solidFill>
                  <a:schemeClr val="bg1"/>
                </a:solidFill>
              </a:defRPr>
            </a:lvl9pPr>
          </a:lstStyle>
          <a:p>
            <a:pPr lvl="0"/>
            <a:r>
              <a:rPr lang="en-GB" dirty="0"/>
              <a:t> </a:t>
            </a:r>
          </a:p>
        </p:txBody>
      </p:sp>
      <p:sp>
        <p:nvSpPr>
          <p:cNvPr id="2" name="Titel 1"/>
          <p:cNvSpPr>
            <a:spLocks noGrp="1"/>
          </p:cNvSpPr>
          <p:nvPr>
            <p:ph type="ctrTitle" hasCustomPrompt="1"/>
          </p:nvPr>
        </p:nvSpPr>
        <p:spPr bwMode="gray">
          <a:xfrm>
            <a:off x="1199456" y="333375"/>
            <a:ext cx="8208000" cy="3239002"/>
          </a:xfrm>
        </p:spPr>
        <p:txBody>
          <a:bodyPr tIns="0" bIns="0" anchor="b"/>
          <a:lstStyle>
            <a:lvl1pPr algn="l">
              <a:lnSpc>
                <a:spcPct val="90000"/>
              </a:lnSpc>
              <a:defRPr sz="6600" b="1" i="0" spc="-150" baseline="0">
                <a:solidFill>
                  <a:schemeClr val="bg1"/>
                </a:solidFill>
                <a:latin typeface="+mj-lt"/>
              </a:defRPr>
            </a:lvl1pPr>
          </a:lstStyle>
          <a:p>
            <a:r>
              <a:rPr lang="en-GB" dirty="0"/>
              <a:t>Click to edit title</a:t>
            </a:r>
          </a:p>
        </p:txBody>
      </p:sp>
      <p:sp>
        <p:nvSpPr>
          <p:cNvPr id="3" name="Untertitel 2"/>
          <p:cNvSpPr>
            <a:spLocks noGrp="1"/>
          </p:cNvSpPr>
          <p:nvPr>
            <p:ph type="subTitle" idx="1" hasCustomPrompt="1"/>
          </p:nvPr>
        </p:nvSpPr>
        <p:spPr bwMode="gray">
          <a:xfrm>
            <a:off x="1199456" y="3716313"/>
            <a:ext cx="8208000" cy="720000"/>
          </a:xfrm>
        </p:spPr>
        <p:txBody>
          <a:bodyPr/>
          <a:lstStyle>
            <a:lvl1pPr marL="0" indent="0" algn="l">
              <a:lnSpc>
                <a:spcPct val="110000"/>
              </a:lnSpc>
              <a:spcBef>
                <a:spcPts val="0"/>
              </a:spcBef>
              <a:spcAft>
                <a:spcPts val="0"/>
              </a:spcAft>
              <a:buFont typeface="Arial" panose="020B0604020202020204" pitchFamily="34" charset="0"/>
              <a:buNone/>
              <a:defRPr sz="2000" b="0" spc="-50" baseline="0">
                <a:solidFill>
                  <a:schemeClr val="bg1"/>
                </a:solidFill>
                <a:latin typeface="+mn-lt"/>
              </a:defRPr>
            </a:lvl1pPr>
            <a:lvl2pPr marL="0" indent="0" algn="l">
              <a:lnSpc>
                <a:spcPct val="110000"/>
              </a:lnSpc>
              <a:spcBef>
                <a:spcPts val="0"/>
              </a:spcBef>
              <a:spcAft>
                <a:spcPts val="0"/>
              </a:spcAft>
              <a:buFont typeface="Arial" panose="020B0604020202020204" pitchFamily="34" charset="0"/>
              <a:buNone/>
              <a:defRPr sz="2000" b="0" spc="-50" baseline="0">
                <a:solidFill>
                  <a:schemeClr val="bg1"/>
                </a:solidFill>
                <a:latin typeface="+mn-lt"/>
              </a:defRPr>
            </a:lvl2pPr>
            <a:lvl3pPr marL="0" indent="0" algn="l">
              <a:lnSpc>
                <a:spcPct val="110000"/>
              </a:lnSpc>
              <a:spcBef>
                <a:spcPts val="0"/>
              </a:spcBef>
              <a:spcAft>
                <a:spcPts val="0"/>
              </a:spcAft>
              <a:buFont typeface="Arial" panose="020B0604020202020204" pitchFamily="34" charset="0"/>
              <a:buNone/>
              <a:defRPr sz="2000" b="0" spc="-50" baseline="0">
                <a:solidFill>
                  <a:schemeClr val="bg1"/>
                </a:solidFill>
                <a:latin typeface="+mn-lt"/>
              </a:defRPr>
            </a:lvl3pPr>
            <a:lvl4pPr marL="0" indent="0" algn="l">
              <a:lnSpc>
                <a:spcPct val="110000"/>
              </a:lnSpc>
              <a:spcBef>
                <a:spcPts val="0"/>
              </a:spcBef>
              <a:spcAft>
                <a:spcPts val="0"/>
              </a:spcAft>
              <a:buFont typeface="Arial" panose="020B0604020202020204" pitchFamily="34" charset="0"/>
              <a:buNone/>
              <a:defRPr sz="2000" b="0" spc="-50" baseline="0">
                <a:solidFill>
                  <a:schemeClr val="bg1"/>
                </a:solidFill>
                <a:latin typeface="+mn-lt"/>
              </a:defRPr>
            </a:lvl4pPr>
            <a:lvl5pPr marL="0" indent="0" algn="l">
              <a:lnSpc>
                <a:spcPct val="110000"/>
              </a:lnSpc>
              <a:spcBef>
                <a:spcPts val="0"/>
              </a:spcBef>
              <a:spcAft>
                <a:spcPts val="0"/>
              </a:spcAft>
              <a:buFont typeface="Arial" panose="020B0604020202020204" pitchFamily="34" charset="0"/>
              <a:buNone/>
              <a:defRPr sz="2000" b="0" spc="-50" baseline="0">
                <a:solidFill>
                  <a:schemeClr val="bg1"/>
                </a:solidFill>
                <a:latin typeface="+mn-lt"/>
              </a:defRPr>
            </a:lvl5pPr>
            <a:lvl6pPr marL="0" indent="0" algn="l">
              <a:lnSpc>
                <a:spcPct val="110000"/>
              </a:lnSpc>
              <a:spcBef>
                <a:spcPts val="0"/>
              </a:spcBef>
              <a:spcAft>
                <a:spcPts val="0"/>
              </a:spcAft>
              <a:buFont typeface="Arial" panose="020B0604020202020204" pitchFamily="34" charset="0"/>
              <a:buNone/>
              <a:defRPr sz="2000" b="0" spc="-50" baseline="0">
                <a:solidFill>
                  <a:schemeClr val="bg1"/>
                </a:solidFill>
                <a:latin typeface="+mn-lt"/>
              </a:defRPr>
            </a:lvl6pPr>
            <a:lvl7pPr marL="0" indent="0" algn="l">
              <a:lnSpc>
                <a:spcPct val="110000"/>
              </a:lnSpc>
              <a:spcBef>
                <a:spcPts val="0"/>
              </a:spcBef>
              <a:spcAft>
                <a:spcPts val="0"/>
              </a:spcAft>
              <a:buFont typeface="Arial" panose="020B0604020202020204" pitchFamily="34" charset="0"/>
              <a:buNone/>
              <a:defRPr sz="2000" b="0" spc="-50" baseline="0">
                <a:solidFill>
                  <a:schemeClr val="bg1"/>
                </a:solidFill>
                <a:latin typeface="+mn-lt"/>
              </a:defRPr>
            </a:lvl7pPr>
            <a:lvl8pPr marL="0" indent="0" algn="l">
              <a:lnSpc>
                <a:spcPct val="110000"/>
              </a:lnSpc>
              <a:spcBef>
                <a:spcPts val="0"/>
              </a:spcBef>
              <a:spcAft>
                <a:spcPts val="0"/>
              </a:spcAft>
              <a:buFont typeface="Arial" panose="020B0604020202020204" pitchFamily="34" charset="0"/>
              <a:buNone/>
              <a:defRPr sz="2000" b="0" spc="-50" baseline="0">
                <a:solidFill>
                  <a:schemeClr val="bg1"/>
                </a:solidFill>
                <a:latin typeface="+mn-lt"/>
              </a:defRPr>
            </a:lvl8pPr>
            <a:lvl9pPr marL="0" indent="0" algn="l">
              <a:lnSpc>
                <a:spcPct val="110000"/>
              </a:lnSpc>
              <a:spcBef>
                <a:spcPts val="0"/>
              </a:spcBef>
              <a:spcAft>
                <a:spcPts val="0"/>
              </a:spcAft>
              <a:buFont typeface="Arial" panose="020B0604020202020204" pitchFamily="34" charset="0"/>
              <a:buNone/>
              <a:defRPr sz="2000" b="0" spc="-50" baseline="0">
                <a:solidFill>
                  <a:schemeClr val="bg1"/>
                </a:solidFill>
                <a:latin typeface="+mn-lt"/>
              </a:defRPr>
            </a:lvl9pPr>
          </a:lstStyle>
          <a:p>
            <a:r>
              <a:rPr lang="en-GB" dirty="0"/>
              <a:t>Click to edit subline</a:t>
            </a:r>
          </a:p>
          <a:p>
            <a:pPr lvl="1"/>
            <a:r>
              <a:rPr lang="en-GB" dirty="0"/>
              <a:t>Level 2</a:t>
            </a:r>
          </a:p>
        </p:txBody>
      </p:sp>
      <p:sp>
        <p:nvSpPr>
          <p:cNvPr id="6" name="Text Placeholder 5">
            <a:extLst>
              <a:ext uri="{FF2B5EF4-FFF2-40B4-BE49-F238E27FC236}">
                <a16:creationId xmlns:a16="http://schemas.microsoft.com/office/drawing/2014/main" id="{B82FBF00-184A-445D-86C9-C33582C67623}"/>
              </a:ext>
            </a:extLst>
          </p:cNvPr>
          <p:cNvSpPr>
            <a:spLocks noGrp="1"/>
          </p:cNvSpPr>
          <p:nvPr>
            <p:ph type="body" sz="quarter" idx="14" hasCustomPrompt="1"/>
          </p:nvPr>
        </p:nvSpPr>
        <p:spPr bwMode="gray">
          <a:xfrm>
            <a:off x="255600" y="360000"/>
            <a:ext cx="342000" cy="460800"/>
          </a:xfrm>
          <a:blipFill>
            <a:blip r:embed="rId3" cstate="print">
              <a:extLst>
                <a:ext uri="{28A0092B-C50C-407E-A947-70E740481C1C}">
                  <a14:useLocalDpi xmlns:a14="http://schemas.microsoft.com/office/drawing/2010/main"/>
                </a:ext>
              </a:extLst>
            </a:blip>
            <a:stretch>
              <a:fillRect/>
            </a:stretch>
          </a:blipFill>
        </p:spPr>
        <p:txBody>
          <a:bodyPr/>
          <a:lstStyle>
            <a:lvl1pPr marL="0" indent="0">
              <a:lnSpc>
                <a:spcPct val="100000"/>
              </a:lnSpc>
              <a:spcBef>
                <a:spcPts val="0"/>
              </a:spcBef>
              <a:spcAft>
                <a:spcPts val="0"/>
              </a:spcAft>
              <a:buFont typeface="Arial" panose="020B0604020202020204" pitchFamily="34" charset="0"/>
              <a:buNone/>
              <a:defRPr sz="100">
                <a:solidFill>
                  <a:schemeClr val="bg1"/>
                </a:solidFill>
              </a:defRPr>
            </a:lvl1pPr>
            <a:lvl2pPr marL="0" indent="0">
              <a:lnSpc>
                <a:spcPct val="100000"/>
              </a:lnSpc>
              <a:spcBef>
                <a:spcPts val="0"/>
              </a:spcBef>
              <a:spcAft>
                <a:spcPts val="0"/>
              </a:spcAft>
              <a:buFont typeface="Arial" panose="020B0604020202020204" pitchFamily="34" charset="0"/>
              <a:buNone/>
              <a:defRPr sz="100">
                <a:solidFill>
                  <a:schemeClr val="bg1"/>
                </a:solidFill>
              </a:defRPr>
            </a:lvl2pPr>
            <a:lvl3pPr marL="0" indent="0">
              <a:lnSpc>
                <a:spcPct val="100000"/>
              </a:lnSpc>
              <a:spcBef>
                <a:spcPts val="0"/>
              </a:spcBef>
              <a:spcAft>
                <a:spcPts val="0"/>
              </a:spcAft>
              <a:buNone/>
              <a:defRPr sz="100">
                <a:solidFill>
                  <a:schemeClr val="bg1"/>
                </a:solidFill>
              </a:defRPr>
            </a:lvl3pPr>
            <a:lvl4pPr marL="0" indent="0">
              <a:lnSpc>
                <a:spcPct val="100000"/>
              </a:lnSpc>
              <a:spcBef>
                <a:spcPts val="0"/>
              </a:spcBef>
              <a:spcAft>
                <a:spcPts val="0"/>
              </a:spcAft>
              <a:buNone/>
              <a:defRPr sz="100">
                <a:solidFill>
                  <a:schemeClr val="bg1"/>
                </a:solidFill>
              </a:defRPr>
            </a:lvl4pPr>
            <a:lvl5pPr marL="0" indent="0">
              <a:lnSpc>
                <a:spcPct val="100000"/>
              </a:lnSpc>
              <a:spcBef>
                <a:spcPts val="0"/>
              </a:spcBef>
              <a:spcAft>
                <a:spcPts val="0"/>
              </a:spcAft>
              <a:buNone/>
              <a:defRPr sz="100">
                <a:solidFill>
                  <a:schemeClr val="bg1"/>
                </a:solidFill>
              </a:defRPr>
            </a:lvl5pPr>
            <a:lvl6pPr marL="0" indent="0">
              <a:lnSpc>
                <a:spcPct val="100000"/>
              </a:lnSpc>
              <a:spcBef>
                <a:spcPts val="0"/>
              </a:spcBef>
              <a:spcAft>
                <a:spcPts val="0"/>
              </a:spcAft>
              <a:buNone/>
              <a:defRPr sz="100">
                <a:solidFill>
                  <a:schemeClr val="bg1"/>
                </a:solidFill>
              </a:defRPr>
            </a:lvl6pPr>
            <a:lvl7pPr marL="0" indent="0">
              <a:lnSpc>
                <a:spcPct val="100000"/>
              </a:lnSpc>
              <a:spcBef>
                <a:spcPts val="0"/>
              </a:spcBef>
              <a:spcAft>
                <a:spcPts val="0"/>
              </a:spcAft>
              <a:buNone/>
              <a:defRPr sz="100">
                <a:solidFill>
                  <a:schemeClr val="bg1"/>
                </a:solidFill>
              </a:defRPr>
            </a:lvl7pPr>
            <a:lvl8pPr marL="0" indent="0">
              <a:lnSpc>
                <a:spcPct val="100000"/>
              </a:lnSpc>
              <a:spcBef>
                <a:spcPts val="0"/>
              </a:spcBef>
              <a:spcAft>
                <a:spcPts val="0"/>
              </a:spcAft>
              <a:buNone/>
              <a:defRPr sz="100">
                <a:solidFill>
                  <a:schemeClr val="bg1"/>
                </a:solidFill>
              </a:defRPr>
            </a:lvl8pPr>
            <a:lvl9pPr marL="0" indent="0">
              <a:lnSpc>
                <a:spcPct val="100000"/>
              </a:lnSpc>
              <a:spcBef>
                <a:spcPts val="0"/>
              </a:spcBef>
              <a:spcAft>
                <a:spcPts val="0"/>
              </a:spcAft>
              <a:buNone/>
              <a:defRPr sz="100">
                <a:solidFill>
                  <a:schemeClr val="bg1"/>
                </a:solidFill>
              </a:defRPr>
            </a:lvl9pPr>
          </a:lstStyle>
          <a:p>
            <a:pPr lvl="0"/>
            <a:r>
              <a:rPr lang="en-GB" dirty="0"/>
              <a:t> </a:t>
            </a:r>
          </a:p>
        </p:txBody>
      </p:sp>
      <p:sp>
        <p:nvSpPr>
          <p:cNvPr id="9" name="Text Placeholder 4">
            <a:extLst>
              <a:ext uri="{FF2B5EF4-FFF2-40B4-BE49-F238E27FC236}">
                <a16:creationId xmlns:a16="http://schemas.microsoft.com/office/drawing/2014/main" id="{E6E9A991-EE31-4DB7-89CA-2351FF78238B}"/>
              </a:ext>
            </a:extLst>
          </p:cNvPr>
          <p:cNvSpPr>
            <a:spLocks noGrp="1"/>
          </p:cNvSpPr>
          <p:nvPr>
            <p:ph type="body" sz="quarter" idx="16" hasCustomPrompt="1"/>
          </p:nvPr>
        </p:nvSpPr>
        <p:spPr>
          <a:xfrm>
            <a:off x="1199456" y="5697252"/>
            <a:ext cx="8208912" cy="684076"/>
          </a:xfrm>
        </p:spPr>
        <p:txBody>
          <a:bodyPr anchor="b"/>
          <a:lstStyle>
            <a:lvl1pPr marL="0" indent="0">
              <a:spcBef>
                <a:spcPts val="0"/>
              </a:spcBef>
              <a:spcAft>
                <a:spcPts val="0"/>
              </a:spcAft>
              <a:buFont typeface="Arial" panose="020B0604020202020204" pitchFamily="34" charset="0"/>
              <a:buNone/>
              <a:defRPr>
                <a:solidFill>
                  <a:schemeClr val="bg1"/>
                </a:solidFill>
              </a:defRPr>
            </a:lvl1pPr>
            <a:lvl2pPr marL="0" indent="0">
              <a:spcBef>
                <a:spcPts val="0"/>
              </a:spcBef>
              <a:spcAft>
                <a:spcPts val="0"/>
              </a:spcAft>
              <a:buNone/>
              <a:defRPr>
                <a:solidFill>
                  <a:schemeClr val="bg1"/>
                </a:solidFill>
              </a:defRPr>
            </a:lvl2pPr>
            <a:lvl3pPr marL="0" indent="0">
              <a:spcBef>
                <a:spcPts val="0"/>
              </a:spcBef>
              <a:spcAft>
                <a:spcPts val="0"/>
              </a:spcAft>
              <a:buNone/>
              <a:defRPr>
                <a:solidFill>
                  <a:schemeClr val="bg1"/>
                </a:solidFill>
              </a:defRPr>
            </a:lvl3pPr>
            <a:lvl4pPr marL="0" indent="0">
              <a:spcBef>
                <a:spcPts val="0"/>
              </a:spcBef>
              <a:spcAft>
                <a:spcPts val="0"/>
              </a:spcAft>
              <a:buNone/>
              <a:defRPr>
                <a:solidFill>
                  <a:schemeClr val="bg1"/>
                </a:solidFill>
              </a:defRPr>
            </a:lvl4pPr>
            <a:lvl5pPr marL="0" indent="0">
              <a:spcBef>
                <a:spcPts val="0"/>
              </a:spcBef>
              <a:spcAft>
                <a:spcPts val="0"/>
              </a:spcAft>
              <a:buNone/>
              <a:defRPr>
                <a:solidFill>
                  <a:schemeClr val="bg1"/>
                </a:solidFill>
              </a:defRPr>
            </a:lvl5pPr>
            <a:lvl6pPr marL="0" indent="0">
              <a:spcBef>
                <a:spcPts val="0"/>
              </a:spcBef>
              <a:spcAft>
                <a:spcPts val="0"/>
              </a:spcAft>
              <a:buNone/>
              <a:defRPr>
                <a:solidFill>
                  <a:schemeClr val="bg1"/>
                </a:solidFill>
              </a:defRPr>
            </a:lvl6pPr>
            <a:lvl7pPr marL="0" indent="0">
              <a:spcBef>
                <a:spcPts val="0"/>
              </a:spcBef>
              <a:spcAft>
                <a:spcPts val="0"/>
              </a:spcAft>
              <a:buNone/>
              <a:defRPr>
                <a:solidFill>
                  <a:schemeClr val="bg1"/>
                </a:solidFill>
              </a:defRPr>
            </a:lvl7pPr>
            <a:lvl8pPr marL="0" indent="0">
              <a:spcBef>
                <a:spcPts val="0"/>
              </a:spcBef>
              <a:spcAft>
                <a:spcPts val="0"/>
              </a:spcAft>
              <a:buNone/>
              <a:defRPr>
                <a:solidFill>
                  <a:schemeClr val="bg1"/>
                </a:solidFill>
              </a:defRPr>
            </a:lvl8pPr>
            <a:lvl9pPr marL="0" indent="0">
              <a:spcBef>
                <a:spcPts val="0"/>
              </a:spcBef>
              <a:spcAft>
                <a:spcPts val="0"/>
              </a:spcAft>
              <a:buNone/>
              <a:defRPr>
                <a:solidFill>
                  <a:schemeClr val="bg1"/>
                </a:solidFill>
              </a:defRPr>
            </a:lvl9pPr>
          </a:lstStyle>
          <a:p>
            <a:r>
              <a:rPr lang="en-GB" dirty="0"/>
              <a:t>Security classification | C2 internal</a:t>
            </a:r>
          </a:p>
        </p:txBody>
      </p:sp>
    </p:spTree>
    <p:extLst>
      <p:ext uri="{BB962C8B-B14F-4D97-AF65-F5344CB8AC3E}">
        <p14:creationId xmlns:p14="http://schemas.microsoft.com/office/powerpoint/2010/main" val="3031695121"/>
      </p:ext>
    </p:extLst>
  </p:cSld>
  <p:clrMapOvr>
    <a:masterClrMapping/>
  </p:clrMapOvr>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Presentation | 2 Contents">
    <p:spTree>
      <p:nvGrpSpPr>
        <p:cNvPr id="1" name=""/>
        <p:cNvGrpSpPr/>
        <p:nvPr/>
      </p:nvGrpSpPr>
      <p:grpSpPr>
        <a:xfrm>
          <a:off x="0" y="0"/>
          <a:ext cx="0" cy="0"/>
          <a:chOff x="0" y="0"/>
          <a:chExt cx="0" cy="0"/>
        </a:xfrm>
      </p:grpSpPr>
      <p:sp>
        <p:nvSpPr>
          <p:cNvPr id="3" name="Inhaltsplatzhalter 2"/>
          <p:cNvSpPr>
            <a:spLocks noGrp="1"/>
          </p:cNvSpPr>
          <p:nvPr>
            <p:ph idx="1" hasCustomPrompt="1"/>
          </p:nvPr>
        </p:nvSpPr>
        <p:spPr bwMode="black">
          <a:xfrm>
            <a:off x="1199456" y="3716610"/>
            <a:ext cx="5112000" cy="2665140"/>
          </a:xfrm>
        </p:spPr>
        <p:txBody>
          <a:bodyPr/>
          <a:lstStyle>
            <a:lvl1pPr>
              <a:defRPr sz="2000"/>
            </a:lvl1pPr>
            <a:lvl2pPr>
              <a:defRPr sz="2000"/>
            </a:lvl2pPr>
            <a:lvl3pPr>
              <a:defRPr sz="2000"/>
            </a:lvl3pPr>
            <a:lvl4pPr>
              <a:defRPr sz="2000"/>
            </a:lvl4pPr>
            <a:lvl5pPr>
              <a:defRPr sz="2000"/>
            </a:lvl5pPr>
            <a:lvl6pPr>
              <a:defRPr sz="2000"/>
            </a:lvl6pPr>
            <a:lvl7pPr>
              <a:defRPr sz="2000"/>
            </a:lvl7pPr>
            <a:lvl8pPr>
              <a:defRPr sz="2000"/>
            </a:lvl8pPr>
            <a:lvl9pPr>
              <a:defRPr sz="2000"/>
            </a:lvl9pPr>
          </a:lstStyle>
          <a:p>
            <a:pPr lvl="0"/>
            <a:r>
              <a:rPr lang="en-GB" dirty="0"/>
              <a:t>Click to edit text. Use the buttons “Increase List Level” and “Decrease List Level” for copytext or bullet levels.</a:t>
            </a:r>
          </a:p>
          <a:p>
            <a:pPr lvl="1"/>
            <a:r>
              <a:rPr lang="en-GB" dirty="0"/>
              <a:t>Level 2</a:t>
            </a:r>
          </a:p>
          <a:p>
            <a:pPr lvl="2"/>
            <a:r>
              <a:rPr lang="en-GB" dirty="0"/>
              <a:t>Level 3</a:t>
            </a:r>
          </a:p>
          <a:p>
            <a:pPr lvl="3"/>
            <a:r>
              <a:rPr lang="en-GB" dirty="0"/>
              <a:t>Level 4</a:t>
            </a:r>
          </a:p>
          <a:p>
            <a:pPr lvl="0"/>
            <a:endParaRPr lang="en-GB" dirty="0"/>
          </a:p>
        </p:txBody>
      </p:sp>
      <p:sp>
        <p:nvSpPr>
          <p:cNvPr id="5" name="Fußzeilenplatzhalter 4"/>
          <p:cNvSpPr>
            <a:spLocks noGrp="1"/>
          </p:cNvSpPr>
          <p:nvPr>
            <p:ph type="ftr" sz="quarter" idx="11"/>
          </p:nvPr>
        </p:nvSpPr>
        <p:spPr bwMode="black"/>
        <p:txBody>
          <a:bodyPr/>
          <a:lstStyle/>
          <a:p>
            <a:r>
              <a:rPr lang="en-GB" dirty="0"/>
              <a:t>Author, Date, Presentation title, C0 classification</a:t>
            </a:r>
          </a:p>
        </p:txBody>
      </p:sp>
      <p:sp>
        <p:nvSpPr>
          <p:cNvPr id="6" name="Foliennummernplatzhalter 5"/>
          <p:cNvSpPr>
            <a:spLocks noGrp="1"/>
          </p:cNvSpPr>
          <p:nvPr>
            <p:ph type="sldNum" sz="quarter" idx="12"/>
          </p:nvPr>
        </p:nvSpPr>
        <p:spPr bwMode="black"/>
        <p:txBody>
          <a:bodyPr/>
          <a:lstStyle/>
          <a:p>
            <a:fld id="{8FF9B0DE-3FEB-4AA0-B465-B80EF7C1333D}" type="slidenum">
              <a:rPr lang="en-GB" smtClean="0"/>
              <a:t>‹#›</a:t>
            </a:fld>
            <a:endParaRPr lang="en-GB" dirty="0"/>
          </a:p>
        </p:txBody>
      </p:sp>
      <p:sp>
        <p:nvSpPr>
          <p:cNvPr id="12" name="Titel 11"/>
          <p:cNvSpPr>
            <a:spLocks noGrp="1"/>
          </p:cNvSpPr>
          <p:nvPr>
            <p:ph type="title" hasCustomPrompt="1"/>
          </p:nvPr>
        </p:nvSpPr>
        <p:spPr bwMode="black">
          <a:xfrm>
            <a:off x="1199458" y="2348880"/>
            <a:ext cx="5112000" cy="1223714"/>
          </a:xfrm>
        </p:spPr>
        <p:txBody>
          <a:bodyPr bIns="28800" anchor="b"/>
          <a:lstStyle>
            <a:lvl1pPr>
              <a:lnSpc>
                <a:spcPct val="90000"/>
              </a:lnSpc>
              <a:defRPr sz="3200" spc="-50" baseline="0">
                <a:latin typeface="+mj-lt"/>
              </a:defRPr>
            </a:lvl1pPr>
          </a:lstStyle>
          <a:p>
            <a:r>
              <a:rPr lang="en-GB" dirty="0"/>
              <a:t>Click to edit title</a:t>
            </a:r>
          </a:p>
        </p:txBody>
      </p:sp>
      <p:sp>
        <p:nvSpPr>
          <p:cNvPr id="9" name="Inhaltsplatzhalter 2">
            <a:extLst>
              <a:ext uri="{FF2B5EF4-FFF2-40B4-BE49-F238E27FC236}">
                <a16:creationId xmlns:a16="http://schemas.microsoft.com/office/drawing/2014/main" id="{461ED10A-0495-4A89-BA52-79C00234B56E}"/>
              </a:ext>
            </a:extLst>
          </p:cNvPr>
          <p:cNvSpPr>
            <a:spLocks noGrp="1"/>
          </p:cNvSpPr>
          <p:nvPr>
            <p:ph idx="16" hasCustomPrompt="1"/>
          </p:nvPr>
        </p:nvSpPr>
        <p:spPr bwMode="gray">
          <a:xfrm>
            <a:off x="6600825" y="0"/>
            <a:ext cx="5591175" cy="6858000"/>
          </a:xfrm>
          <a:noFill/>
        </p:spPr>
        <p:txBody>
          <a:bodyPr/>
          <a:lstStyle>
            <a:lvl1pPr>
              <a:defRPr/>
            </a:lvl1pPr>
            <a:lvl2pPr>
              <a:defRPr/>
            </a:lvl2pPr>
            <a:lvl3pPr>
              <a:defRPr/>
            </a:lvl3pPr>
            <a:lvl4pPr>
              <a:defRPr/>
            </a:lvl4pPr>
            <a:lvl5pPr>
              <a:defRPr/>
            </a:lvl5pPr>
            <a:lvl6pPr>
              <a:defRPr/>
            </a:lvl6pPr>
            <a:lvl7pPr>
              <a:defRPr/>
            </a:lvl7pPr>
            <a:lvl8pPr>
              <a:defRPr/>
            </a:lvl8pPr>
            <a:lvl9pPr>
              <a:defRPr/>
            </a:lvl9pPr>
          </a:lstStyle>
          <a:p>
            <a:pPr lvl="0"/>
            <a:r>
              <a:rPr lang="en-GB" dirty="0"/>
              <a:t> </a:t>
            </a:r>
          </a:p>
        </p:txBody>
      </p:sp>
    </p:spTree>
    <p:extLst>
      <p:ext uri="{BB962C8B-B14F-4D97-AF65-F5344CB8AC3E}">
        <p14:creationId xmlns:p14="http://schemas.microsoft.com/office/powerpoint/2010/main" val="1986517323"/>
      </p:ext>
    </p:extLst>
  </p:cSld>
  <p:clrMapOvr>
    <a:masterClrMapping/>
  </p:clrMapOvr>
  <p:extLst>
    <p:ext uri="{DCECCB84-F9BA-43D5-87BE-67443E8EF086}">
      <p15:sldGuideLst xmlns:p15="http://schemas.microsoft.com/office/powerpoint/2012/main">
        <p15:guide id="1" orient="horz" pos="2160" userDrawn="1">
          <p15:clr>
            <a:srgbClr val="547EBF"/>
          </p15:clr>
        </p15:guide>
        <p15:guide id="2" pos="3976" userDrawn="1">
          <p15:clr>
            <a:srgbClr val="547EBF"/>
          </p15:clr>
        </p15:guide>
        <p15:guide id="3" pos="4158" userDrawn="1">
          <p15:clr>
            <a:srgbClr val="547EBF"/>
          </p15:clr>
        </p15:guide>
        <p15:guide id="4" orient="horz" pos="2337" userDrawn="1">
          <p15:clr>
            <a:srgbClr val="547EBF"/>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Presentation | Content Picture">
    <p:spTree>
      <p:nvGrpSpPr>
        <p:cNvPr id="1" name=""/>
        <p:cNvGrpSpPr/>
        <p:nvPr/>
      </p:nvGrpSpPr>
      <p:grpSpPr>
        <a:xfrm>
          <a:off x="0" y="0"/>
          <a:ext cx="0" cy="0"/>
          <a:chOff x="0" y="0"/>
          <a:chExt cx="0" cy="0"/>
        </a:xfrm>
      </p:grpSpPr>
      <p:sp>
        <p:nvSpPr>
          <p:cNvPr id="7" name="Bildplatzhalter 8">
            <a:extLst>
              <a:ext uri="{FF2B5EF4-FFF2-40B4-BE49-F238E27FC236}">
                <a16:creationId xmlns:a16="http://schemas.microsoft.com/office/drawing/2014/main" id="{2E310726-F0F9-435D-B724-F278EC72901D}"/>
              </a:ext>
            </a:extLst>
          </p:cNvPr>
          <p:cNvSpPr>
            <a:spLocks noGrp="1"/>
          </p:cNvSpPr>
          <p:nvPr>
            <p:ph type="pic" sz="quarter" idx="13" hasCustomPrompt="1"/>
          </p:nvPr>
        </p:nvSpPr>
        <p:spPr bwMode="gray">
          <a:xfrm>
            <a:off x="1199456" y="0"/>
            <a:ext cx="4536504" cy="6858000"/>
          </a:xfrm>
          <a:solidFill>
            <a:srgbClr val="DDE3E7"/>
          </a:solidFill>
        </p:spPr>
        <p:txBody>
          <a:bodyPr bIns="864000" anchor="ctr"/>
          <a:lstStyle>
            <a:lvl1pPr algn="ctr">
              <a:lnSpc>
                <a:spcPct val="100000"/>
              </a:lnSpc>
              <a:spcBef>
                <a:spcPts val="0"/>
              </a:spcBef>
              <a:defRPr sz="1000" b="0">
                <a:latin typeface="+mn-lt"/>
              </a:defRPr>
            </a:lvl1pPr>
          </a:lstStyle>
          <a:p>
            <a:r>
              <a:rPr lang="en-GB" dirty="0"/>
              <a:t>Click icon </a:t>
            </a:r>
            <a:br>
              <a:rPr lang="en-GB" dirty="0"/>
            </a:br>
            <a:r>
              <a:rPr lang="en-GB" dirty="0"/>
              <a:t>to add picture</a:t>
            </a:r>
          </a:p>
        </p:txBody>
      </p:sp>
      <p:sp>
        <p:nvSpPr>
          <p:cNvPr id="3" name="Inhaltsplatzhalter 2"/>
          <p:cNvSpPr>
            <a:spLocks noGrp="1"/>
          </p:cNvSpPr>
          <p:nvPr>
            <p:ph idx="1" hasCustomPrompt="1"/>
          </p:nvPr>
        </p:nvSpPr>
        <p:spPr bwMode="black">
          <a:xfrm>
            <a:off x="6600056" y="3716610"/>
            <a:ext cx="5112000" cy="2665140"/>
          </a:xfrm>
        </p:spPr>
        <p:txBody>
          <a:bodyPr/>
          <a:lstStyle>
            <a:lvl1pPr>
              <a:defRPr sz="2000"/>
            </a:lvl1pPr>
            <a:lvl2pPr>
              <a:defRPr sz="2000"/>
            </a:lvl2pPr>
            <a:lvl3pPr>
              <a:defRPr sz="2000"/>
            </a:lvl3pPr>
            <a:lvl4pPr>
              <a:defRPr sz="2000"/>
            </a:lvl4pPr>
            <a:lvl5pPr>
              <a:defRPr sz="2000"/>
            </a:lvl5pPr>
            <a:lvl6pPr>
              <a:defRPr sz="2000"/>
            </a:lvl6pPr>
            <a:lvl7pPr>
              <a:defRPr sz="2000"/>
            </a:lvl7pPr>
            <a:lvl8pPr>
              <a:defRPr sz="2000"/>
            </a:lvl8pPr>
            <a:lvl9pPr>
              <a:defRPr sz="2000"/>
            </a:lvl9pPr>
          </a:lstStyle>
          <a:p>
            <a:pPr lvl="0"/>
            <a:r>
              <a:rPr lang="en-GB" dirty="0"/>
              <a:t>Click to edit text. Use the buttons “Increase List Level” and “Decrease List Level” for copytext or bullet levels.</a:t>
            </a:r>
          </a:p>
          <a:p>
            <a:pPr lvl="1"/>
            <a:r>
              <a:rPr lang="en-GB" dirty="0"/>
              <a:t>Level 2</a:t>
            </a:r>
          </a:p>
          <a:p>
            <a:pPr lvl="2"/>
            <a:r>
              <a:rPr lang="en-GB" dirty="0"/>
              <a:t>Level 3</a:t>
            </a:r>
          </a:p>
          <a:p>
            <a:pPr lvl="3"/>
            <a:r>
              <a:rPr lang="en-GB" dirty="0"/>
              <a:t>Level 4</a:t>
            </a:r>
          </a:p>
        </p:txBody>
      </p:sp>
      <p:sp>
        <p:nvSpPr>
          <p:cNvPr id="5" name="Fußzeilenplatzhalter 4"/>
          <p:cNvSpPr>
            <a:spLocks noGrp="1"/>
          </p:cNvSpPr>
          <p:nvPr>
            <p:ph type="ftr" sz="quarter" idx="11"/>
          </p:nvPr>
        </p:nvSpPr>
        <p:spPr bwMode="black"/>
        <p:txBody>
          <a:bodyPr/>
          <a:lstStyle/>
          <a:p>
            <a:r>
              <a:rPr lang="en-GB" dirty="0"/>
              <a:t>Author, Date, Presentation title, C0 classification</a:t>
            </a:r>
          </a:p>
        </p:txBody>
      </p:sp>
      <p:sp>
        <p:nvSpPr>
          <p:cNvPr id="6" name="Foliennummernplatzhalter 5"/>
          <p:cNvSpPr>
            <a:spLocks noGrp="1"/>
          </p:cNvSpPr>
          <p:nvPr>
            <p:ph type="sldNum" sz="quarter" idx="12"/>
          </p:nvPr>
        </p:nvSpPr>
        <p:spPr bwMode="black"/>
        <p:txBody>
          <a:bodyPr/>
          <a:lstStyle/>
          <a:p>
            <a:fld id="{8FF9B0DE-3FEB-4AA0-B465-B80EF7C1333D}" type="slidenum">
              <a:rPr lang="en-GB" smtClean="0"/>
              <a:t>‹#›</a:t>
            </a:fld>
            <a:endParaRPr lang="en-GB" dirty="0"/>
          </a:p>
        </p:txBody>
      </p:sp>
      <p:sp>
        <p:nvSpPr>
          <p:cNvPr id="12" name="Titel 11"/>
          <p:cNvSpPr>
            <a:spLocks noGrp="1"/>
          </p:cNvSpPr>
          <p:nvPr>
            <p:ph type="title" hasCustomPrompt="1"/>
          </p:nvPr>
        </p:nvSpPr>
        <p:spPr bwMode="black">
          <a:xfrm>
            <a:off x="6600057" y="2348880"/>
            <a:ext cx="5112000" cy="1223714"/>
          </a:xfrm>
        </p:spPr>
        <p:txBody>
          <a:bodyPr bIns="28800" anchor="b"/>
          <a:lstStyle>
            <a:lvl1pPr>
              <a:lnSpc>
                <a:spcPct val="90000"/>
              </a:lnSpc>
              <a:defRPr sz="3200" spc="-50" baseline="0">
                <a:latin typeface="+mj-lt"/>
              </a:defRPr>
            </a:lvl1pPr>
          </a:lstStyle>
          <a:p>
            <a:r>
              <a:rPr lang="en-GB" dirty="0"/>
              <a:t>Click to edit title</a:t>
            </a:r>
          </a:p>
        </p:txBody>
      </p:sp>
    </p:spTree>
    <p:extLst>
      <p:ext uri="{BB962C8B-B14F-4D97-AF65-F5344CB8AC3E}">
        <p14:creationId xmlns:p14="http://schemas.microsoft.com/office/powerpoint/2010/main" val="1046646783"/>
      </p:ext>
    </p:extLst>
  </p:cSld>
  <p:clrMapOvr>
    <a:masterClrMapping/>
  </p:clrMapOvr>
  <p:extLst>
    <p:ext uri="{DCECCB84-F9BA-43D5-87BE-67443E8EF086}">
      <p15:sldGuideLst xmlns:p15="http://schemas.microsoft.com/office/powerpoint/2012/main">
        <p15:guide id="1" orient="horz" pos="2160">
          <p15:clr>
            <a:srgbClr val="547EBF"/>
          </p15:clr>
        </p15:guide>
        <p15:guide id="2" pos="4158" userDrawn="1">
          <p15:clr>
            <a:srgbClr val="547EBF"/>
          </p15:clr>
        </p15:guide>
        <p15:guide id="3" pos="3613">
          <p15:clr>
            <a:srgbClr val="547EBF"/>
          </p15:clr>
        </p15:guide>
        <p15:guide id="4" orient="horz" pos="2341" userDrawn="1">
          <p15:clr>
            <a:srgbClr val="547EBF"/>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Picture">
    <p:spTree>
      <p:nvGrpSpPr>
        <p:cNvPr id="1" name=""/>
        <p:cNvGrpSpPr/>
        <p:nvPr/>
      </p:nvGrpSpPr>
      <p:grpSpPr>
        <a:xfrm>
          <a:off x="0" y="0"/>
          <a:ext cx="0" cy="0"/>
          <a:chOff x="0" y="0"/>
          <a:chExt cx="0" cy="0"/>
        </a:xfrm>
      </p:grpSpPr>
      <p:sp>
        <p:nvSpPr>
          <p:cNvPr id="8" name="Bildplatzhalter 8"/>
          <p:cNvSpPr>
            <a:spLocks noGrp="1"/>
          </p:cNvSpPr>
          <p:nvPr>
            <p:ph type="pic" sz="quarter" idx="13" hasCustomPrompt="1"/>
          </p:nvPr>
        </p:nvSpPr>
        <p:spPr bwMode="gray">
          <a:xfrm>
            <a:off x="0" y="0"/>
            <a:ext cx="12192000" cy="6858000"/>
          </a:xfrm>
          <a:solidFill>
            <a:srgbClr val="DDE3E7"/>
          </a:solidFill>
        </p:spPr>
        <p:txBody>
          <a:bodyPr bIns="864000" anchor="ctr"/>
          <a:lstStyle>
            <a:lvl1pPr algn="ctr">
              <a:lnSpc>
                <a:spcPct val="100000"/>
              </a:lnSpc>
              <a:spcBef>
                <a:spcPts val="0"/>
              </a:spcBef>
              <a:defRPr sz="1000" b="0">
                <a:latin typeface="+mn-lt"/>
              </a:defRPr>
            </a:lvl1pPr>
          </a:lstStyle>
          <a:p>
            <a:r>
              <a:rPr lang="en-GB" dirty="0"/>
              <a:t>Click icon </a:t>
            </a:r>
            <a:br>
              <a:rPr lang="en-GB" dirty="0"/>
            </a:br>
            <a:r>
              <a:rPr lang="en-GB" dirty="0"/>
              <a:t>to add picture</a:t>
            </a:r>
          </a:p>
        </p:txBody>
      </p:sp>
      <p:sp>
        <p:nvSpPr>
          <p:cNvPr id="6" name="Fußzeilenplatzhalter 5"/>
          <p:cNvSpPr>
            <a:spLocks noGrp="1"/>
          </p:cNvSpPr>
          <p:nvPr>
            <p:ph type="ftr" sz="quarter" idx="11"/>
          </p:nvPr>
        </p:nvSpPr>
        <p:spPr bwMode="black"/>
        <p:txBody>
          <a:bodyPr/>
          <a:lstStyle>
            <a:lvl1pPr>
              <a:defRPr>
                <a:solidFill>
                  <a:schemeClr val="tx1"/>
                </a:solidFill>
              </a:defRPr>
            </a:lvl1pPr>
          </a:lstStyle>
          <a:p>
            <a:r>
              <a:rPr lang="en-GB" dirty="0"/>
              <a:t>Author, Date, Presentation title, C0 classification</a:t>
            </a:r>
          </a:p>
        </p:txBody>
      </p:sp>
      <p:sp>
        <p:nvSpPr>
          <p:cNvPr id="7" name="Foliennummernplatzhalter 6"/>
          <p:cNvSpPr>
            <a:spLocks noGrp="1"/>
          </p:cNvSpPr>
          <p:nvPr>
            <p:ph type="sldNum" sz="quarter" idx="12"/>
          </p:nvPr>
        </p:nvSpPr>
        <p:spPr bwMode="black"/>
        <p:txBody>
          <a:bodyPr/>
          <a:lstStyle>
            <a:lvl1pPr>
              <a:defRPr>
                <a:solidFill>
                  <a:schemeClr val="tx1"/>
                </a:solidFill>
              </a:defRPr>
            </a:lvl1pPr>
          </a:lstStyle>
          <a:p>
            <a:fld id="{8FF9B0DE-3FEB-4AA0-B465-B80EF7C1333D}" type="slidenum">
              <a:rPr lang="en-GB" smtClean="0"/>
              <a:pPr/>
              <a:t>‹#›</a:t>
            </a:fld>
            <a:endParaRPr lang="en-GB" dirty="0"/>
          </a:p>
        </p:txBody>
      </p:sp>
      <p:sp>
        <p:nvSpPr>
          <p:cNvPr id="11" name="Text Placeholder 5">
            <a:extLst>
              <a:ext uri="{FF2B5EF4-FFF2-40B4-BE49-F238E27FC236}">
                <a16:creationId xmlns:a16="http://schemas.microsoft.com/office/drawing/2014/main" id="{3C7B15AF-35F6-4342-BFFD-60CEF2991A69}"/>
              </a:ext>
            </a:extLst>
          </p:cNvPr>
          <p:cNvSpPr>
            <a:spLocks noGrp="1"/>
          </p:cNvSpPr>
          <p:nvPr>
            <p:ph type="body" sz="quarter" idx="15" hasCustomPrompt="1"/>
          </p:nvPr>
        </p:nvSpPr>
        <p:spPr bwMode="gray">
          <a:xfrm>
            <a:off x="255600" y="360000"/>
            <a:ext cx="342000" cy="460800"/>
          </a:xfrm>
          <a:blipFill>
            <a:blip r:embed="rId2" cstate="print">
              <a:extLst>
                <a:ext uri="{28A0092B-C50C-407E-A947-70E740481C1C}">
                  <a14:useLocalDpi xmlns:a14="http://schemas.microsoft.com/office/drawing/2010/main"/>
                </a:ext>
              </a:extLst>
            </a:blip>
            <a:stretch>
              <a:fillRect/>
            </a:stretch>
          </a:blipFill>
        </p:spPr>
        <p:txBody>
          <a:bodyPr/>
          <a:lstStyle>
            <a:lvl1pPr marL="0" indent="0">
              <a:lnSpc>
                <a:spcPct val="100000"/>
              </a:lnSpc>
              <a:spcBef>
                <a:spcPts val="0"/>
              </a:spcBef>
              <a:spcAft>
                <a:spcPts val="0"/>
              </a:spcAft>
              <a:buFont typeface="Arial" panose="020B0604020202020204" pitchFamily="34" charset="0"/>
              <a:buNone/>
              <a:defRPr sz="100">
                <a:solidFill>
                  <a:schemeClr val="bg1"/>
                </a:solidFill>
              </a:defRPr>
            </a:lvl1pPr>
            <a:lvl2pPr marL="0" indent="0">
              <a:lnSpc>
                <a:spcPct val="100000"/>
              </a:lnSpc>
              <a:spcBef>
                <a:spcPts val="0"/>
              </a:spcBef>
              <a:spcAft>
                <a:spcPts val="0"/>
              </a:spcAft>
              <a:buFont typeface="Arial" panose="020B0604020202020204" pitchFamily="34" charset="0"/>
              <a:buNone/>
              <a:defRPr sz="100">
                <a:solidFill>
                  <a:schemeClr val="bg1"/>
                </a:solidFill>
              </a:defRPr>
            </a:lvl2pPr>
            <a:lvl3pPr marL="0" indent="0">
              <a:lnSpc>
                <a:spcPct val="100000"/>
              </a:lnSpc>
              <a:spcBef>
                <a:spcPts val="0"/>
              </a:spcBef>
              <a:spcAft>
                <a:spcPts val="0"/>
              </a:spcAft>
              <a:buNone/>
              <a:defRPr sz="100">
                <a:solidFill>
                  <a:schemeClr val="bg1"/>
                </a:solidFill>
              </a:defRPr>
            </a:lvl3pPr>
            <a:lvl4pPr marL="0" indent="0">
              <a:lnSpc>
                <a:spcPct val="100000"/>
              </a:lnSpc>
              <a:spcBef>
                <a:spcPts val="0"/>
              </a:spcBef>
              <a:spcAft>
                <a:spcPts val="0"/>
              </a:spcAft>
              <a:buNone/>
              <a:defRPr sz="100">
                <a:solidFill>
                  <a:schemeClr val="bg1"/>
                </a:solidFill>
              </a:defRPr>
            </a:lvl4pPr>
            <a:lvl5pPr marL="0" indent="0">
              <a:lnSpc>
                <a:spcPct val="100000"/>
              </a:lnSpc>
              <a:spcBef>
                <a:spcPts val="0"/>
              </a:spcBef>
              <a:spcAft>
                <a:spcPts val="0"/>
              </a:spcAft>
              <a:buNone/>
              <a:defRPr sz="100">
                <a:solidFill>
                  <a:schemeClr val="bg1"/>
                </a:solidFill>
              </a:defRPr>
            </a:lvl5pPr>
            <a:lvl6pPr marL="0" indent="0">
              <a:lnSpc>
                <a:spcPct val="100000"/>
              </a:lnSpc>
              <a:spcBef>
                <a:spcPts val="0"/>
              </a:spcBef>
              <a:spcAft>
                <a:spcPts val="0"/>
              </a:spcAft>
              <a:buNone/>
              <a:defRPr sz="100">
                <a:solidFill>
                  <a:schemeClr val="bg1"/>
                </a:solidFill>
              </a:defRPr>
            </a:lvl6pPr>
            <a:lvl7pPr marL="0" indent="0">
              <a:lnSpc>
                <a:spcPct val="100000"/>
              </a:lnSpc>
              <a:spcBef>
                <a:spcPts val="0"/>
              </a:spcBef>
              <a:spcAft>
                <a:spcPts val="0"/>
              </a:spcAft>
              <a:buNone/>
              <a:defRPr sz="100">
                <a:solidFill>
                  <a:schemeClr val="bg1"/>
                </a:solidFill>
              </a:defRPr>
            </a:lvl7pPr>
            <a:lvl8pPr marL="0" indent="0">
              <a:lnSpc>
                <a:spcPct val="100000"/>
              </a:lnSpc>
              <a:spcBef>
                <a:spcPts val="0"/>
              </a:spcBef>
              <a:spcAft>
                <a:spcPts val="0"/>
              </a:spcAft>
              <a:buNone/>
              <a:defRPr sz="100">
                <a:solidFill>
                  <a:schemeClr val="bg1"/>
                </a:solidFill>
              </a:defRPr>
            </a:lvl8pPr>
            <a:lvl9pPr marL="0" indent="0">
              <a:lnSpc>
                <a:spcPct val="100000"/>
              </a:lnSpc>
              <a:spcBef>
                <a:spcPts val="0"/>
              </a:spcBef>
              <a:spcAft>
                <a:spcPts val="0"/>
              </a:spcAft>
              <a:buNone/>
              <a:defRPr sz="100">
                <a:solidFill>
                  <a:schemeClr val="bg1"/>
                </a:solidFill>
              </a:defRPr>
            </a:lvl9pPr>
          </a:lstStyle>
          <a:p>
            <a:pPr lvl="0"/>
            <a:r>
              <a:rPr lang="en-GB" dirty="0"/>
              <a:t> </a:t>
            </a:r>
          </a:p>
        </p:txBody>
      </p:sp>
      <p:sp>
        <p:nvSpPr>
          <p:cNvPr id="2" name="Title 1">
            <a:extLst>
              <a:ext uri="{FF2B5EF4-FFF2-40B4-BE49-F238E27FC236}">
                <a16:creationId xmlns:a16="http://schemas.microsoft.com/office/drawing/2014/main" id="{50C0A1EC-77F3-4323-93F3-DA7A757DE205}"/>
              </a:ext>
            </a:extLst>
          </p:cNvPr>
          <p:cNvSpPr>
            <a:spLocks noGrp="1"/>
          </p:cNvSpPr>
          <p:nvPr>
            <p:ph type="title" hasCustomPrompt="1"/>
          </p:nvPr>
        </p:nvSpPr>
        <p:spPr bwMode="black">
          <a:xfrm>
            <a:off x="1199456" y="3933056"/>
            <a:ext cx="5183882" cy="1656000"/>
          </a:xfrm>
        </p:spPr>
        <p:txBody>
          <a:bodyPr tIns="0"/>
          <a:lstStyle>
            <a:lvl1pPr>
              <a:lnSpc>
                <a:spcPct val="90000"/>
              </a:lnSpc>
              <a:defRPr sz="3200"/>
            </a:lvl1pPr>
          </a:lstStyle>
          <a:p>
            <a:pPr lvl="0"/>
            <a:r>
              <a:rPr lang="en-GB" dirty="0"/>
              <a:t>Click to edit text</a:t>
            </a:r>
          </a:p>
        </p:txBody>
      </p:sp>
    </p:spTree>
    <p:extLst>
      <p:ext uri="{BB962C8B-B14F-4D97-AF65-F5344CB8AC3E}">
        <p14:creationId xmlns:p14="http://schemas.microsoft.com/office/powerpoint/2010/main" val="398451535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ntact">
    <p:spTree>
      <p:nvGrpSpPr>
        <p:cNvPr id="1" name=""/>
        <p:cNvGrpSpPr/>
        <p:nvPr/>
      </p:nvGrpSpPr>
      <p:grpSpPr>
        <a:xfrm>
          <a:off x="0" y="0"/>
          <a:ext cx="0" cy="0"/>
          <a:chOff x="0" y="0"/>
          <a:chExt cx="0" cy="0"/>
        </a:xfrm>
      </p:grpSpPr>
      <p:pic>
        <p:nvPicPr>
          <p:cNvPr id="7" name="Grafik 2">
            <a:extLst>
              <a:ext uri="{FF2B5EF4-FFF2-40B4-BE49-F238E27FC236}">
                <a16:creationId xmlns:a16="http://schemas.microsoft.com/office/drawing/2014/main" id="{31CCA9A7-7392-474F-A97C-4FFD1536D6F9}"/>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t="-2828" r="-3007"/>
          <a:stretch/>
        </p:blipFill>
        <p:spPr>
          <a:xfrm>
            <a:off x="1203657" y="0"/>
            <a:ext cx="4640315" cy="6858000"/>
          </a:xfrm>
          <a:prstGeom prst="rect">
            <a:avLst/>
          </a:prstGeom>
          <a:ln>
            <a:noFill/>
          </a:ln>
        </p:spPr>
      </p:pic>
      <p:sp>
        <p:nvSpPr>
          <p:cNvPr id="5" name="Fußzeilenplatzhalter 4"/>
          <p:cNvSpPr>
            <a:spLocks noGrp="1"/>
          </p:cNvSpPr>
          <p:nvPr>
            <p:ph type="ftr" sz="quarter" idx="11"/>
          </p:nvPr>
        </p:nvSpPr>
        <p:spPr bwMode="black"/>
        <p:txBody>
          <a:bodyPr/>
          <a:lstStyle>
            <a:lvl1pPr>
              <a:defRPr>
                <a:solidFill>
                  <a:schemeClr val="tx1"/>
                </a:solidFill>
              </a:defRPr>
            </a:lvl1pPr>
          </a:lstStyle>
          <a:p>
            <a:r>
              <a:rPr lang="en-GB" dirty="0"/>
              <a:t>Author, Date, Presentation title, C0 classification</a:t>
            </a:r>
          </a:p>
        </p:txBody>
      </p:sp>
      <p:sp>
        <p:nvSpPr>
          <p:cNvPr id="6" name="Foliennummernplatzhalter 5"/>
          <p:cNvSpPr>
            <a:spLocks noGrp="1"/>
          </p:cNvSpPr>
          <p:nvPr>
            <p:ph type="sldNum" sz="quarter" idx="12"/>
          </p:nvPr>
        </p:nvSpPr>
        <p:spPr bwMode="black"/>
        <p:txBody>
          <a:bodyPr/>
          <a:lstStyle>
            <a:lvl1pPr>
              <a:defRPr>
                <a:solidFill>
                  <a:schemeClr val="tx1"/>
                </a:solidFill>
              </a:defRPr>
            </a:lvl1pPr>
          </a:lstStyle>
          <a:p>
            <a:fld id="{8FF9B0DE-3FEB-4AA0-B465-B80EF7C1333D}" type="slidenum">
              <a:rPr lang="en-GB" smtClean="0"/>
              <a:pPr/>
              <a:t>‹#›</a:t>
            </a:fld>
            <a:endParaRPr lang="en-GB" dirty="0"/>
          </a:p>
        </p:txBody>
      </p:sp>
      <p:sp>
        <p:nvSpPr>
          <p:cNvPr id="9" name="Text Placeholder 10">
            <a:extLst>
              <a:ext uri="{FF2B5EF4-FFF2-40B4-BE49-F238E27FC236}">
                <a16:creationId xmlns:a16="http://schemas.microsoft.com/office/drawing/2014/main" id="{5D46F054-5B83-4656-A174-AFA2194CAC8D}"/>
              </a:ext>
            </a:extLst>
          </p:cNvPr>
          <p:cNvSpPr>
            <a:spLocks noGrp="1"/>
          </p:cNvSpPr>
          <p:nvPr>
            <p:ph type="body" sz="quarter" idx="15" hasCustomPrompt="1"/>
          </p:nvPr>
        </p:nvSpPr>
        <p:spPr bwMode="black">
          <a:xfrm>
            <a:off x="1199456" y="1484313"/>
            <a:ext cx="5112000" cy="4897437"/>
          </a:xfrm>
        </p:spPr>
        <p:txBody>
          <a:bodyPr lIns="216000"/>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lvl="0"/>
            <a:r>
              <a:rPr lang="en-GB" dirty="0"/>
              <a:t>Click to edit text. Use the buttons “Increase List Level” and “Decrease List Level” for copytext or bullet levels.</a:t>
            </a:r>
          </a:p>
          <a:p>
            <a:pPr lvl="1"/>
            <a:r>
              <a:rPr lang="en-GB" dirty="0"/>
              <a:t>Level 2</a:t>
            </a:r>
          </a:p>
          <a:p>
            <a:pPr lvl="2"/>
            <a:r>
              <a:rPr lang="en-GB" dirty="0"/>
              <a:t>Level 3</a:t>
            </a:r>
          </a:p>
          <a:p>
            <a:pPr lvl="3"/>
            <a:r>
              <a:rPr lang="en-GB" dirty="0"/>
              <a:t>Level 4</a:t>
            </a:r>
          </a:p>
          <a:p>
            <a:pPr lvl="4"/>
            <a:r>
              <a:rPr lang="en-GB" dirty="0"/>
              <a:t>Level 5</a:t>
            </a:r>
          </a:p>
          <a:p>
            <a:pPr lvl="5"/>
            <a:r>
              <a:rPr lang="en-GB" dirty="0"/>
              <a:t>Level 6</a:t>
            </a:r>
          </a:p>
          <a:p>
            <a:pPr lvl="6"/>
            <a:r>
              <a:rPr lang="en-GB" dirty="0"/>
              <a:t>Level 7</a:t>
            </a:r>
          </a:p>
          <a:p>
            <a:pPr lvl="7"/>
            <a:r>
              <a:rPr lang="en-GB" dirty="0"/>
              <a:t>Level 8</a:t>
            </a:r>
          </a:p>
          <a:p>
            <a:pPr lvl="8"/>
            <a:r>
              <a:rPr lang="en-GB" dirty="0"/>
              <a:t>Level 9</a:t>
            </a:r>
          </a:p>
        </p:txBody>
      </p:sp>
    </p:spTree>
    <p:extLst>
      <p:ext uri="{BB962C8B-B14F-4D97-AF65-F5344CB8AC3E}">
        <p14:creationId xmlns:p14="http://schemas.microsoft.com/office/powerpoint/2010/main" val="1812349871"/>
      </p:ext>
    </p:extLst>
  </p:cSld>
  <p:clrMapOvr>
    <a:masterClrMapping/>
  </p:clrMapOvr>
  <p:extLst>
    <p:ext uri="{DCECCB84-F9BA-43D5-87BE-67443E8EF086}">
      <p15:sldGuideLst xmlns:p15="http://schemas.microsoft.com/office/powerpoint/2012/main">
        <p15:guide id="1" pos="3976" userDrawn="1">
          <p15:clr>
            <a:srgbClr val="547EBF"/>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ntact | Navy">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E172BFDC-25B3-4B53-8F94-0FA71FB9C711}"/>
              </a:ext>
            </a:extLst>
          </p:cNvPr>
          <p:cNvSpPr/>
          <p:nvPr userDrawn="1"/>
        </p:nvSpPr>
        <p:spPr bwMode="gray">
          <a:xfrm>
            <a:off x="0" y="0"/>
            <a:ext cx="12192000" cy="6858000"/>
          </a:xfrm>
          <a:prstGeom prst="rect">
            <a:avLst/>
          </a:prstGeom>
          <a:solidFill>
            <a:schemeClr val="bg2"/>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dirty="0">
              <a:solidFill>
                <a:schemeClr val="tx1"/>
              </a:solidFill>
            </a:endParaRPr>
          </a:p>
        </p:txBody>
      </p:sp>
      <p:sp>
        <p:nvSpPr>
          <p:cNvPr id="5" name="Fußzeilenplatzhalter 4"/>
          <p:cNvSpPr>
            <a:spLocks noGrp="1"/>
          </p:cNvSpPr>
          <p:nvPr>
            <p:ph type="ftr" sz="quarter" idx="11"/>
          </p:nvPr>
        </p:nvSpPr>
        <p:spPr bwMode="gray"/>
        <p:txBody>
          <a:bodyPr/>
          <a:lstStyle>
            <a:lvl1pPr>
              <a:defRPr>
                <a:solidFill>
                  <a:schemeClr val="bg1"/>
                </a:solidFill>
              </a:defRPr>
            </a:lvl1pPr>
          </a:lstStyle>
          <a:p>
            <a:r>
              <a:rPr lang="en-GB" dirty="0"/>
              <a:t>Author, Date, Presentation title, C0 classification</a:t>
            </a:r>
          </a:p>
        </p:txBody>
      </p:sp>
      <p:sp>
        <p:nvSpPr>
          <p:cNvPr id="6" name="Foliennummernplatzhalter 5"/>
          <p:cNvSpPr>
            <a:spLocks noGrp="1"/>
          </p:cNvSpPr>
          <p:nvPr>
            <p:ph type="sldNum" sz="quarter" idx="12"/>
          </p:nvPr>
        </p:nvSpPr>
        <p:spPr bwMode="gray"/>
        <p:txBody>
          <a:bodyPr/>
          <a:lstStyle>
            <a:lvl1pPr>
              <a:defRPr>
                <a:solidFill>
                  <a:schemeClr val="bg1"/>
                </a:solidFill>
              </a:defRPr>
            </a:lvl1pPr>
          </a:lstStyle>
          <a:p>
            <a:fld id="{8FF9B0DE-3FEB-4AA0-B465-B80EF7C1333D}" type="slidenum">
              <a:rPr lang="en-GB" smtClean="0"/>
              <a:pPr/>
              <a:t>‹#›</a:t>
            </a:fld>
            <a:endParaRPr lang="en-GB" dirty="0"/>
          </a:p>
        </p:txBody>
      </p:sp>
      <p:sp>
        <p:nvSpPr>
          <p:cNvPr id="11" name="Text Placeholder 10">
            <a:extLst>
              <a:ext uri="{FF2B5EF4-FFF2-40B4-BE49-F238E27FC236}">
                <a16:creationId xmlns:a16="http://schemas.microsoft.com/office/drawing/2014/main" id="{E96BEA9E-AA8A-4009-9F77-9A844B163972}"/>
              </a:ext>
            </a:extLst>
          </p:cNvPr>
          <p:cNvSpPr>
            <a:spLocks noGrp="1"/>
          </p:cNvSpPr>
          <p:nvPr>
            <p:ph type="body" sz="quarter" idx="15" hasCustomPrompt="1"/>
          </p:nvPr>
        </p:nvSpPr>
        <p:spPr bwMode="gray">
          <a:xfrm>
            <a:off x="1199456" y="1484313"/>
            <a:ext cx="5112000" cy="4897437"/>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GB" dirty="0"/>
              <a:t>Click to edit text. Use the buttons “Increase List Level” and “Decrease List Level” for copytext or bullet levels.</a:t>
            </a:r>
          </a:p>
          <a:p>
            <a:pPr lvl="1"/>
            <a:r>
              <a:rPr lang="en-GB" dirty="0"/>
              <a:t>Level 2</a:t>
            </a:r>
          </a:p>
          <a:p>
            <a:pPr lvl="2"/>
            <a:r>
              <a:rPr lang="en-GB" dirty="0"/>
              <a:t>Level 3</a:t>
            </a:r>
          </a:p>
          <a:p>
            <a:pPr lvl="3"/>
            <a:r>
              <a:rPr lang="en-GB" dirty="0"/>
              <a:t>Level 4</a:t>
            </a:r>
          </a:p>
          <a:p>
            <a:pPr lvl="4"/>
            <a:r>
              <a:rPr lang="en-GB" dirty="0"/>
              <a:t>Level 5</a:t>
            </a:r>
          </a:p>
          <a:p>
            <a:pPr lvl="5"/>
            <a:r>
              <a:rPr lang="en-GB" dirty="0"/>
              <a:t>Level 6</a:t>
            </a:r>
          </a:p>
          <a:p>
            <a:pPr lvl="6"/>
            <a:r>
              <a:rPr lang="en-GB" dirty="0"/>
              <a:t>Level 7</a:t>
            </a:r>
          </a:p>
          <a:p>
            <a:pPr lvl="7"/>
            <a:r>
              <a:rPr lang="en-GB" dirty="0"/>
              <a:t>Level 8</a:t>
            </a:r>
          </a:p>
          <a:p>
            <a:pPr lvl="8"/>
            <a:r>
              <a:rPr lang="en-GB" dirty="0"/>
              <a:t>Level 9</a:t>
            </a:r>
          </a:p>
        </p:txBody>
      </p:sp>
      <p:pic>
        <p:nvPicPr>
          <p:cNvPr id="9" name="Picture 8">
            <a:extLst>
              <a:ext uri="{FF2B5EF4-FFF2-40B4-BE49-F238E27FC236}">
                <a16:creationId xmlns:a16="http://schemas.microsoft.com/office/drawing/2014/main" id="{478744BB-555F-45E2-92B2-3298A462DB1E}"/>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bwMode="gray">
          <a:xfrm>
            <a:off x="255600" y="360000"/>
            <a:ext cx="342000" cy="462162"/>
          </a:xfrm>
          <a:prstGeom prst="rect">
            <a:avLst/>
          </a:prstGeom>
        </p:spPr>
      </p:pic>
    </p:spTree>
    <p:extLst>
      <p:ext uri="{BB962C8B-B14F-4D97-AF65-F5344CB8AC3E}">
        <p14:creationId xmlns:p14="http://schemas.microsoft.com/office/powerpoint/2010/main" val="1091311875"/>
      </p:ext>
    </p:extLst>
  </p:cSld>
  <p:clrMapOvr>
    <a:masterClrMapping/>
  </p:clrMapOvr>
  <p:extLst>
    <p:ext uri="{DCECCB84-F9BA-43D5-87BE-67443E8EF086}">
      <p15:sldGuideLst xmlns:p15="http://schemas.microsoft.com/office/powerpoint/2012/main">
        <p15:guide id="1" pos="3976" userDrawn="1">
          <p15:clr>
            <a:srgbClr val="547EBF"/>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Only Title">
    <p:spTree>
      <p:nvGrpSpPr>
        <p:cNvPr id="1" name=""/>
        <p:cNvGrpSpPr/>
        <p:nvPr/>
      </p:nvGrpSpPr>
      <p:grpSpPr>
        <a:xfrm>
          <a:off x="0" y="0"/>
          <a:ext cx="0" cy="0"/>
          <a:chOff x="0" y="0"/>
          <a:chExt cx="0" cy="0"/>
        </a:xfrm>
      </p:grpSpPr>
      <p:sp>
        <p:nvSpPr>
          <p:cNvPr id="5" name="Fußzeilenplatzhalter 4"/>
          <p:cNvSpPr>
            <a:spLocks noGrp="1"/>
          </p:cNvSpPr>
          <p:nvPr>
            <p:ph type="ftr" sz="quarter" idx="11"/>
          </p:nvPr>
        </p:nvSpPr>
        <p:spPr bwMode="black"/>
        <p:txBody>
          <a:bodyPr/>
          <a:lstStyle/>
          <a:p>
            <a:r>
              <a:rPr lang="en-GB" dirty="0"/>
              <a:t>Author, Date, Presentation title, C0 classification</a:t>
            </a:r>
          </a:p>
        </p:txBody>
      </p:sp>
      <p:sp>
        <p:nvSpPr>
          <p:cNvPr id="6" name="Foliennummernplatzhalter 5"/>
          <p:cNvSpPr>
            <a:spLocks noGrp="1"/>
          </p:cNvSpPr>
          <p:nvPr>
            <p:ph type="sldNum" sz="quarter" idx="12"/>
          </p:nvPr>
        </p:nvSpPr>
        <p:spPr bwMode="black"/>
        <p:txBody>
          <a:bodyPr/>
          <a:lstStyle/>
          <a:p>
            <a:fld id="{8FF9B0DE-3FEB-4AA0-B465-B80EF7C1333D}" type="slidenum">
              <a:rPr lang="en-GB" smtClean="0"/>
              <a:t>‹#›</a:t>
            </a:fld>
            <a:endParaRPr lang="en-GB" dirty="0"/>
          </a:p>
        </p:txBody>
      </p:sp>
      <p:sp>
        <p:nvSpPr>
          <p:cNvPr id="12" name="Titel 11"/>
          <p:cNvSpPr>
            <a:spLocks noGrp="1"/>
          </p:cNvSpPr>
          <p:nvPr>
            <p:ph type="title" hasCustomPrompt="1"/>
          </p:nvPr>
        </p:nvSpPr>
        <p:spPr bwMode="black">
          <a:xfrm>
            <a:off x="1199455" y="332656"/>
            <a:ext cx="10512000" cy="720000"/>
          </a:xfrm>
        </p:spPr>
        <p:txBody>
          <a:bodyPr/>
          <a:lstStyle>
            <a:lvl1pPr>
              <a:defRPr/>
            </a:lvl1pPr>
          </a:lstStyle>
          <a:p>
            <a:r>
              <a:rPr lang="en-GB" dirty="0"/>
              <a:t>Click to edit title</a:t>
            </a:r>
          </a:p>
        </p:txBody>
      </p:sp>
    </p:spTree>
    <p:extLst>
      <p:ext uri="{BB962C8B-B14F-4D97-AF65-F5344CB8AC3E}">
        <p14:creationId xmlns:p14="http://schemas.microsoft.com/office/powerpoint/2010/main" val="2344407199"/>
      </p:ext>
    </p:extLst>
  </p:cSld>
  <p:clrMapOvr>
    <a:masterClrMapping/>
  </p:clrMapOvr>
  <p:extLst>
    <p:ext uri="{DCECCB84-F9BA-43D5-87BE-67443E8EF086}">
      <p15:sldGuideLst xmlns:p15="http://schemas.microsoft.com/office/powerpoint/2012/main"/>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Only Title | Navy">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E172BFDC-25B3-4B53-8F94-0FA71FB9C711}"/>
              </a:ext>
            </a:extLst>
          </p:cNvPr>
          <p:cNvSpPr/>
          <p:nvPr userDrawn="1"/>
        </p:nvSpPr>
        <p:spPr bwMode="gray">
          <a:xfrm>
            <a:off x="0" y="0"/>
            <a:ext cx="12192000" cy="6858000"/>
          </a:xfrm>
          <a:prstGeom prst="rect">
            <a:avLst/>
          </a:prstGeom>
          <a:solidFill>
            <a:schemeClr val="bg2"/>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dirty="0">
              <a:solidFill>
                <a:schemeClr val="tx1"/>
              </a:solidFill>
            </a:endParaRPr>
          </a:p>
        </p:txBody>
      </p:sp>
      <p:sp>
        <p:nvSpPr>
          <p:cNvPr id="5" name="Fußzeilenplatzhalter 4"/>
          <p:cNvSpPr>
            <a:spLocks noGrp="1"/>
          </p:cNvSpPr>
          <p:nvPr>
            <p:ph type="ftr" sz="quarter" idx="11"/>
          </p:nvPr>
        </p:nvSpPr>
        <p:spPr bwMode="gray"/>
        <p:txBody>
          <a:bodyPr/>
          <a:lstStyle>
            <a:lvl1pPr>
              <a:defRPr>
                <a:solidFill>
                  <a:schemeClr val="bg1"/>
                </a:solidFill>
              </a:defRPr>
            </a:lvl1pPr>
          </a:lstStyle>
          <a:p>
            <a:r>
              <a:rPr lang="en-GB" dirty="0"/>
              <a:t>Author, Date, Presentation title, C0 classification</a:t>
            </a:r>
          </a:p>
        </p:txBody>
      </p:sp>
      <p:sp>
        <p:nvSpPr>
          <p:cNvPr id="2" name="Title 1">
            <a:extLst>
              <a:ext uri="{FF2B5EF4-FFF2-40B4-BE49-F238E27FC236}">
                <a16:creationId xmlns:a16="http://schemas.microsoft.com/office/drawing/2014/main" id="{AF3E6DB4-7ADC-4B55-8AD8-3BA360268226}"/>
              </a:ext>
            </a:extLst>
          </p:cNvPr>
          <p:cNvSpPr>
            <a:spLocks noGrp="1"/>
          </p:cNvSpPr>
          <p:nvPr>
            <p:ph type="title" hasCustomPrompt="1"/>
          </p:nvPr>
        </p:nvSpPr>
        <p:spPr bwMode="gray"/>
        <p:txBody>
          <a:bodyPr/>
          <a:lstStyle>
            <a:lvl1pPr>
              <a:defRPr>
                <a:solidFill>
                  <a:schemeClr val="bg1"/>
                </a:solidFill>
              </a:defRPr>
            </a:lvl1pPr>
          </a:lstStyle>
          <a:p>
            <a:r>
              <a:rPr lang="en-GB" dirty="0"/>
              <a:t>Click to edit title</a:t>
            </a:r>
          </a:p>
        </p:txBody>
      </p:sp>
      <p:pic>
        <p:nvPicPr>
          <p:cNvPr id="4" name="Picture 3">
            <a:extLst>
              <a:ext uri="{FF2B5EF4-FFF2-40B4-BE49-F238E27FC236}">
                <a16:creationId xmlns:a16="http://schemas.microsoft.com/office/drawing/2014/main" id="{D79F3D12-0829-4466-A8F8-35405B4F1E07}"/>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bwMode="gray">
          <a:xfrm>
            <a:off x="255600" y="360000"/>
            <a:ext cx="342000" cy="462162"/>
          </a:xfrm>
          <a:prstGeom prst="rect">
            <a:avLst/>
          </a:prstGeom>
        </p:spPr>
      </p:pic>
      <p:sp>
        <p:nvSpPr>
          <p:cNvPr id="3" name="Foliennummernplatzhalter 2">
            <a:extLst>
              <a:ext uri="{FF2B5EF4-FFF2-40B4-BE49-F238E27FC236}">
                <a16:creationId xmlns:a16="http://schemas.microsoft.com/office/drawing/2014/main" id="{9B94C8E0-E39E-40CF-9F7E-CFC728DE09EC}"/>
              </a:ext>
            </a:extLst>
          </p:cNvPr>
          <p:cNvSpPr>
            <a:spLocks noGrp="1"/>
          </p:cNvSpPr>
          <p:nvPr>
            <p:ph type="sldNum" sz="quarter" idx="12"/>
          </p:nvPr>
        </p:nvSpPr>
        <p:spPr bwMode="gray"/>
        <p:txBody>
          <a:bodyPr/>
          <a:lstStyle>
            <a:lvl1pPr>
              <a:defRPr>
                <a:solidFill>
                  <a:schemeClr val="bg1"/>
                </a:solidFill>
              </a:defRPr>
            </a:lvl1pPr>
          </a:lstStyle>
          <a:p>
            <a:fld id="{8FF9B0DE-3FEB-4AA0-B465-B80EF7C1333D}" type="slidenum">
              <a:rPr lang="en-GB" smtClean="0"/>
              <a:pPr/>
              <a:t>‹#›</a:t>
            </a:fld>
            <a:endParaRPr lang="en-GB" dirty="0"/>
          </a:p>
        </p:txBody>
      </p:sp>
    </p:spTree>
    <p:extLst>
      <p:ext uri="{BB962C8B-B14F-4D97-AF65-F5344CB8AC3E}">
        <p14:creationId xmlns:p14="http://schemas.microsoft.com/office/powerpoint/2010/main" val="1884551871"/>
      </p:ext>
    </p:extLst>
  </p:cSld>
  <p:clrMapOvr>
    <a:masterClrMapping/>
  </p:clrMapOvr>
  <p:extLst>
    <p:ext uri="{DCECCB84-F9BA-43D5-87BE-67443E8EF086}">
      <p15:sldGuideLst xmlns:p15="http://schemas.microsoft.com/office/powerpoint/2012/main"/>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Only Title | Dark Grey">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E172BFDC-25B3-4B53-8F94-0FA71FB9C711}"/>
              </a:ext>
            </a:extLst>
          </p:cNvPr>
          <p:cNvSpPr/>
          <p:nvPr userDrawn="1"/>
        </p:nvSpPr>
        <p:spPr bwMode="gray">
          <a:xfrm>
            <a:off x="0" y="0"/>
            <a:ext cx="12192000" cy="6858000"/>
          </a:xfrm>
          <a:prstGeom prst="rect">
            <a:avLst/>
          </a:prstGeom>
          <a:solidFill>
            <a:srgbClr val="333333"/>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dirty="0">
              <a:solidFill>
                <a:schemeClr val="tx1"/>
              </a:solidFill>
            </a:endParaRPr>
          </a:p>
        </p:txBody>
      </p:sp>
      <p:sp>
        <p:nvSpPr>
          <p:cNvPr id="5" name="Fußzeilenplatzhalter 4"/>
          <p:cNvSpPr>
            <a:spLocks noGrp="1"/>
          </p:cNvSpPr>
          <p:nvPr>
            <p:ph type="ftr" sz="quarter" idx="11"/>
          </p:nvPr>
        </p:nvSpPr>
        <p:spPr bwMode="gray"/>
        <p:txBody>
          <a:bodyPr/>
          <a:lstStyle>
            <a:lvl1pPr>
              <a:defRPr>
                <a:solidFill>
                  <a:schemeClr val="bg1"/>
                </a:solidFill>
              </a:defRPr>
            </a:lvl1pPr>
          </a:lstStyle>
          <a:p>
            <a:r>
              <a:rPr lang="en-GB" dirty="0"/>
              <a:t>Author, Date, Presentation title, C0 classification</a:t>
            </a:r>
          </a:p>
        </p:txBody>
      </p:sp>
      <p:sp>
        <p:nvSpPr>
          <p:cNvPr id="6" name="Foliennummernplatzhalter 5"/>
          <p:cNvSpPr>
            <a:spLocks noGrp="1"/>
          </p:cNvSpPr>
          <p:nvPr>
            <p:ph type="sldNum" sz="quarter" idx="12"/>
          </p:nvPr>
        </p:nvSpPr>
        <p:spPr bwMode="gray"/>
        <p:txBody>
          <a:bodyPr/>
          <a:lstStyle>
            <a:lvl1pPr>
              <a:defRPr>
                <a:solidFill>
                  <a:schemeClr val="bg1"/>
                </a:solidFill>
              </a:defRPr>
            </a:lvl1pPr>
          </a:lstStyle>
          <a:p>
            <a:fld id="{8FF9B0DE-3FEB-4AA0-B465-B80EF7C1333D}" type="slidenum">
              <a:rPr lang="en-GB" smtClean="0"/>
              <a:pPr/>
              <a:t>‹#›</a:t>
            </a:fld>
            <a:endParaRPr lang="en-GB" dirty="0"/>
          </a:p>
        </p:txBody>
      </p:sp>
      <p:sp>
        <p:nvSpPr>
          <p:cNvPr id="2" name="Title 1">
            <a:extLst>
              <a:ext uri="{FF2B5EF4-FFF2-40B4-BE49-F238E27FC236}">
                <a16:creationId xmlns:a16="http://schemas.microsoft.com/office/drawing/2014/main" id="{C815E00E-D6FB-4E33-8601-E8BA89784CED}"/>
              </a:ext>
            </a:extLst>
          </p:cNvPr>
          <p:cNvSpPr>
            <a:spLocks noGrp="1"/>
          </p:cNvSpPr>
          <p:nvPr>
            <p:ph type="title" hasCustomPrompt="1"/>
          </p:nvPr>
        </p:nvSpPr>
        <p:spPr bwMode="gray"/>
        <p:txBody>
          <a:bodyPr/>
          <a:lstStyle>
            <a:lvl1pPr>
              <a:defRPr>
                <a:solidFill>
                  <a:schemeClr val="bg1"/>
                </a:solidFill>
              </a:defRPr>
            </a:lvl1pPr>
          </a:lstStyle>
          <a:p>
            <a:r>
              <a:rPr lang="en-GB" dirty="0"/>
              <a:t>Click to edit title</a:t>
            </a:r>
          </a:p>
        </p:txBody>
      </p:sp>
      <p:pic>
        <p:nvPicPr>
          <p:cNvPr id="12" name="Picture 11">
            <a:extLst>
              <a:ext uri="{FF2B5EF4-FFF2-40B4-BE49-F238E27FC236}">
                <a16:creationId xmlns:a16="http://schemas.microsoft.com/office/drawing/2014/main" id="{40442036-1C04-47BC-98AD-23710B5C3281}"/>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bwMode="gray">
          <a:xfrm>
            <a:off x="255600" y="360000"/>
            <a:ext cx="342000" cy="462162"/>
          </a:xfrm>
          <a:prstGeom prst="rect">
            <a:avLst/>
          </a:prstGeom>
        </p:spPr>
      </p:pic>
    </p:spTree>
    <p:extLst>
      <p:ext uri="{BB962C8B-B14F-4D97-AF65-F5344CB8AC3E}">
        <p14:creationId xmlns:p14="http://schemas.microsoft.com/office/powerpoint/2010/main" val="213509305"/>
      </p:ext>
    </p:extLst>
  </p:cSld>
  <p:clrMapOvr>
    <a:masterClrMapping/>
  </p:clrMapOvr>
  <p:extLst>
    <p:ext uri="{DCECCB84-F9BA-43D5-87BE-67443E8EF086}">
      <p15:sldGuideLst xmlns:p15="http://schemas.microsoft.com/office/powerpoint/2012/main"/>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Empty">
    <p:spTree>
      <p:nvGrpSpPr>
        <p:cNvPr id="1" name=""/>
        <p:cNvGrpSpPr/>
        <p:nvPr/>
      </p:nvGrpSpPr>
      <p:grpSpPr>
        <a:xfrm>
          <a:off x="0" y="0"/>
          <a:ext cx="0" cy="0"/>
          <a:chOff x="0" y="0"/>
          <a:chExt cx="0" cy="0"/>
        </a:xfrm>
      </p:grpSpPr>
      <p:sp>
        <p:nvSpPr>
          <p:cNvPr id="5" name="Fußzeilenplatzhalter 4"/>
          <p:cNvSpPr>
            <a:spLocks noGrp="1"/>
          </p:cNvSpPr>
          <p:nvPr>
            <p:ph type="ftr" sz="quarter" idx="11"/>
          </p:nvPr>
        </p:nvSpPr>
        <p:spPr bwMode="black"/>
        <p:txBody>
          <a:bodyPr/>
          <a:lstStyle/>
          <a:p>
            <a:r>
              <a:rPr lang="en-GB" dirty="0"/>
              <a:t>Author, Date, Presentation title, C0 classification</a:t>
            </a:r>
          </a:p>
        </p:txBody>
      </p:sp>
      <p:sp>
        <p:nvSpPr>
          <p:cNvPr id="6" name="Foliennummernplatzhalter 5"/>
          <p:cNvSpPr>
            <a:spLocks noGrp="1"/>
          </p:cNvSpPr>
          <p:nvPr>
            <p:ph type="sldNum" sz="quarter" idx="12"/>
          </p:nvPr>
        </p:nvSpPr>
        <p:spPr bwMode="black"/>
        <p:txBody>
          <a:bodyPr/>
          <a:lstStyle/>
          <a:p>
            <a:fld id="{8FF9B0DE-3FEB-4AA0-B465-B80EF7C1333D}" type="slidenum">
              <a:rPr lang="en-GB" smtClean="0"/>
              <a:t>‹#›</a:t>
            </a:fld>
            <a:endParaRPr lang="en-GB" dirty="0"/>
          </a:p>
        </p:txBody>
      </p:sp>
    </p:spTree>
    <p:extLst>
      <p:ext uri="{BB962C8B-B14F-4D97-AF65-F5344CB8AC3E}">
        <p14:creationId xmlns:p14="http://schemas.microsoft.com/office/powerpoint/2010/main" val="2425166196"/>
      </p:ext>
    </p:extLst>
  </p:cSld>
  <p:clrMapOvr>
    <a:masterClrMapping/>
  </p:clrMapOvr>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One Content">
    <p:spTree>
      <p:nvGrpSpPr>
        <p:cNvPr id="1" name=""/>
        <p:cNvGrpSpPr/>
        <p:nvPr/>
      </p:nvGrpSpPr>
      <p:grpSpPr>
        <a:xfrm>
          <a:off x="0" y="0"/>
          <a:ext cx="0" cy="0"/>
          <a:chOff x="0" y="0"/>
          <a:chExt cx="0" cy="0"/>
        </a:xfrm>
      </p:grpSpPr>
      <p:sp>
        <p:nvSpPr>
          <p:cNvPr id="3" name="Inhaltsplatzhalter 2"/>
          <p:cNvSpPr>
            <a:spLocks noGrp="1"/>
          </p:cNvSpPr>
          <p:nvPr>
            <p:ph idx="1" hasCustomPrompt="1"/>
          </p:nvPr>
        </p:nvSpPr>
        <p:spPr bwMode="black">
          <a:xfrm>
            <a:off x="1199456" y="1484784"/>
            <a:ext cx="10512000" cy="4896000"/>
          </a:xfrm>
        </p:spPr>
        <p:txBody>
          <a:bodyPr/>
          <a:lstStyle>
            <a:lvl1pPr>
              <a:defRPr/>
            </a:lvl1pPr>
            <a:lvl2pPr>
              <a:defRPr/>
            </a:lvl2pPr>
            <a:lvl3pPr>
              <a:defRPr/>
            </a:lvl3pPr>
            <a:lvl4pPr>
              <a:defRPr/>
            </a:lvl4pPr>
            <a:lvl5pPr>
              <a:defRPr/>
            </a:lvl5pPr>
            <a:lvl6pPr>
              <a:defRPr/>
            </a:lvl6pPr>
            <a:lvl7pPr>
              <a:defRPr/>
            </a:lvl7pPr>
            <a:lvl8pPr>
              <a:defRPr/>
            </a:lvl8pPr>
            <a:lvl9pPr>
              <a:defRPr/>
            </a:lvl9pPr>
          </a:lstStyle>
          <a:p>
            <a:pPr lvl="0"/>
            <a:r>
              <a:rPr lang="en-GB" dirty="0"/>
              <a:t>Click to edit text. Use the buttons “Increase List Level” and “Decrease List Level” for copytext or bullet levels.</a:t>
            </a:r>
          </a:p>
          <a:p>
            <a:pPr lvl="1"/>
            <a:r>
              <a:rPr lang="en-GB" dirty="0"/>
              <a:t>Level 2</a:t>
            </a:r>
          </a:p>
          <a:p>
            <a:pPr lvl="2"/>
            <a:r>
              <a:rPr lang="en-GB" dirty="0"/>
              <a:t>Level 3</a:t>
            </a:r>
          </a:p>
          <a:p>
            <a:pPr lvl="3"/>
            <a:r>
              <a:rPr lang="en-GB" dirty="0"/>
              <a:t>Level 4</a:t>
            </a:r>
          </a:p>
          <a:p>
            <a:pPr lvl="4"/>
            <a:r>
              <a:rPr lang="en-GB" dirty="0"/>
              <a:t>Level 5</a:t>
            </a:r>
          </a:p>
          <a:p>
            <a:pPr lvl="5"/>
            <a:r>
              <a:rPr lang="en-GB" dirty="0"/>
              <a:t>Level 6</a:t>
            </a:r>
          </a:p>
          <a:p>
            <a:pPr lvl="6"/>
            <a:r>
              <a:rPr lang="en-GB" dirty="0"/>
              <a:t>Level 7</a:t>
            </a:r>
          </a:p>
          <a:p>
            <a:pPr lvl="7"/>
            <a:r>
              <a:rPr lang="en-GB" dirty="0"/>
              <a:t>Level 8</a:t>
            </a:r>
          </a:p>
          <a:p>
            <a:pPr lvl="8"/>
            <a:r>
              <a:rPr lang="en-GB" dirty="0"/>
              <a:t>Level 9</a:t>
            </a:r>
          </a:p>
        </p:txBody>
      </p:sp>
      <p:sp>
        <p:nvSpPr>
          <p:cNvPr id="5" name="Fußzeilenplatzhalter 4"/>
          <p:cNvSpPr>
            <a:spLocks noGrp="1"/>
          </p:cNvSpPr>
          <p:nvPr>
            <p:ph type="ftr" sz="quarter" idx="11"/>
          </p:nvPr>
        </p:nvSpPr>
        <p:spPr bwMode="black">
          <a:xfrm rot="16200000">
            <a:off x="-1645334" y="3392999"/>
            <a:ext cx="4105278" cy="287903"/>
          </a:xfrm>
        </p:spPr>
        <p:txBody>
          <a:bodyPr/>
          <a:lstStyle/>
          <a:p>
            <a:r>
              <a:rPr lang="en-GB" dirty="0"/>
              <a:t>Author, Date, Presentation title, C0 classification</a:t>
            </a:r>
          </a:p>
        </p:txBody>
      </p:sp>
      <p:sp>
        <p:nvSpPr>
          <p:cNvPr id="6" name="Foliennummernplatzhalter 5"/>
          <p:cNvSpPr>
            <a:spLocks noGrp="1"/>
          </p:cNvSpPr>
          <p:nvPr>
            <p:ph type="sldNum" sz="quarter" idx="12"/>
          </p:nvPr>
        </p:nvSpPr>
        <p:spPr bwMode="black"/>
        <p:txBody>
          <a:bodyPr/>
          <a:lstStyle/>
          <a:p>
            <a:fld id="{8FF9B0DE-3FEB-4AA0-B465-B80EF7C1333D}" type="slidenum">
              <a:rPr lang="en-GB" smtClean="0"/>
              <a:t>‹#›</a:t>
            </a:fld>
            <a:endParaRPr lang="en-GB" dirty="0"/>
          </a:p>
        </p:txBody>
      </p:sp>
      <p:sp>
        <p:nvSpPr>
          <p:cNvPr id="12" name="Titel 11"/>
          <p:cNvSpPr>
            <a:spLocks noGrp="1"/>
          </p:cNvSpPr>
          <p:nvPr>
            <p:ph type="title" hasCustomPrompt="1"/>
          </p:nvPr>
        </p:nvSpPr>
        <p:spPr bwMode="black">
          <a:xfrm>
            <a:off x="1199456" y="332656"/>
            <a:ext cx="10512000" cy="720000"/>
          </a:xfrm>
        </p:spPr>
        <p:txBody>
          <a:bodyPr/>
          <a:lstStyle>
            <a:lvl1pPr>
              <a:defRPr/>
            </a:lvl1pPr>
          </a:lstStyle>
          <a:p>
            <a:r>
              <a:rPr lang="en-GB" dirty="0"/>
              <a:t>Click to edit title</a:t>
            </a:r>
          </a:p>
        </p:txBody>
      </p:sp>
    </p:spTree>
    <p:extLst>
      <p:ext uri="{BB962C8B-B14F-4D97-AF65-F5344CB8AC3E}">
        <p14:creationId xmlns:p14="http://schemas.microsoft.com/office/powerpoint/2010/main" val="4272100254"/>
      </p:ext>
    </p:extLst>
  </p:cSld>
  <p:clrMapOvr>
    <a:masterClrMapping/>
  </p:clrMapOvr>
  <p:extLst>
    <p:ext uri="{DCECCB84-F9BA-43D5-87BE-67443E8EF086}">
      <p15:sldGuideLst xmlns:p15="http://schemas.microsoft.com/office/powerpoint/2012/main"/>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Picture">
    <p:spTree>
      <p:nvGrpSpPr>
        <p:cNvPr id="1" name=""/>
        <p:cNvGrpSpPr/>
        <p:nvPr/>
      </p:nvGrpSpPr>
      <p:grpSpPr>
        <a:xfrm>
          <a:off x="0" y="0"/>
          <a:ext cx="0" cy="0"/>
          <a:chOff x="0" y="0"/>
          <a:chExt cx="0" cy="0"/>
        </a:xfrm>
      </p:grpSpPr>
      <p:sp>
        <p:nvSpPr>
          <p:cNvPr id="7" name="Bildplatzhalter 8"/>
          <p:cNvSpPr>
            <a:spLocks noGrp="1"/>
          </p:cNvSpPr>
          <p:nvPr>
            <p:ph type="pic" sz="quarter" idx="13" hasCustomPrompt="1"/>
          </p:nvPr>
        </p:nvSpPr>
        <p:spPr bwMode="gray">
          <a:xfrm>
            <a:off x="0" y="0"/>
            <a:ext cx="12191999" cy="6858000"/>
          </a:xfrm>
          <a:solidFill>
            <a:srgbClr val="DDE3E7"/>
          </a:solidFill>
        </p:spPr>
        <p:txBody>
          <a:bodyPr lIns="9432000" rIns="504000" bIns="0" anchor="ctr"/>
          <a:lstStyle>
            <a:lvl1pPr marL="0" indent="0" algn="l">
              <a:lnSpc>
                <a:spcPct val="100000"/>
              </a:lnSpc>
              <a:spcBef>
                <a:spcPts val="0"/>
              </a:spcBef>
              <a:spcAft>
                <a:spcPts val="0"/>
              </a:spcAft>
              <a:buFont typeface="Arial" panose="020B0604020202020204" pitchFamily="34" charset="0"/>
              <a:buNone/>
              <a:defRPr sz="1200" b="0">
                <a:latin typeface="+mn-lt"/>
              </a:defRPr>
            </a:lvl1pPr>
            <a:lvl2pPr marL="0" indent="0" algn="ctr">
              <a:lnSpc>
                <a:spcPct val="100000"/>
              </a:lnSpc>
              <a:spcBef>
                <a:spcPts val="0"/>
              </a:spcBef>
              <a:spcAft>
                <a:spcPts val="0"/>
              </a:spcAft>
              <a:buNone/>
              <a:defRPr sz="1200"/>
            </a:lvl2pPr>
            <a:lvl3pPr marL="0" indent="0" algn="ctr">
              <a:lnSpc>
                <a:spcPct val="100000"/>
              </a:lnSpc>
              <a:spcBef>
                <a:spcPts val="0"/>
              </a:spcBef>
              <a:spcAft>
                <a:spcPts val="0"/>
              </a:spcAft>
              <a:buNone/>
              <a:defRPr sz="1200"/>
            </a:lvl3pPr>
            <a:lvl4pPr marL="0" indent="0" algn="ctr">
              <a:lnSpc>
                <a:spcPct val="100000"/>
              </a:lnSpc>
              <a:spcBef>
                <a:spcPts val="0"/>
              </a:spcBef>
              <a:spcAft>
                <a:spcPts val="0"/>
              </a:spcAft>
              <a:buNone/>
              <a:defRPr sz="1200"/>
            </a:lvl4pPr>
            <a:lvl5pPr marL="0" indent="0" algn="ctr">
              <a:lnSpc>
                <a:spcPct val="100000"/>
              </a:lnSpc>
              <a:spcBef>
                <a:spcPts val="0"/>
              </a:spcBef>
              <a:spcAft>
                <a:spcPts val="0"/>
              </a:spcAft>
              <a:buNone/>
              <a:defRPr sz="1200"/>
            </a:lvl5pPr>
            <a:lvl6pPr marL="0" indent="0" algn="ctr">
              <a:lnSpc>
                <a:spcPct val="100000"/>
              </a:lnSpc>
              <a:spcBef>
                <a:spcPts val="0"/>
              </a:spcBef>
              <a:spcAft>
                <a:spcPts val="0"/>
              </a:spcAft>
              <a:buNone/>
              <a:defRPr sz="1200"/>
            </a:lvl6pPr>
            <a:lvl7pPr marL="0" indent="0" algn="ctr">
              <a:lnSpc>
                <a:spcPct val="100000"/>
              </a:lnSpc>
              <a:spcBef>
                <a:spcPts val="0"/>
              </a:spcBef>
              <a:spcAft>
                <a:spcPts val="0"/>
              </a:spcAft>
              <a:buNone/>
              <a:defRPr sz="1200"/>
            </a:lvl7pPr>
            <a:lvl8pPr marL="0" indent="0" algn="ctr">
              <a:lnSpc>
                <a:spcPct val="100000"/>
              </a:lnSpc>
              <a:spcBef>
                <a:spcPts val="0"/>
              </a:spcBef>
              <a:spcAft>
                <a:spcPts val="0"/>
              </a:spcAft>
              <a:buNone/>
              <a:defRPr sz="1200"/>
            </a:lvl8pPr>
            <a:lvl9pPr marL="0" indent="0" algn="ctr">
              <a:lnSpc>
                <a:spcPct val="100000"/>
              </a:lnSpc>
              <a:spcBef>
                <a:spcPts val="0"/>
              </a:spcBef>
              <a:spcAft>
                <a:spcPts val="0"/>
              </a:spcAft>
              <a:buNone/>
              <a:defRPr sz="1200"/>
            </a:lvl9pPr>
          </a:lstStyle>
          <a:p>
            <a:pPr lvl="0"/>
            <a:r>
              <a:rPr lang="en-GB" dirty="0"/>
              <a:t>To add a picture, please right click the image placeholder and bring it to front. </a:t>
            </a:r>
            <a:br>
              <a:rPr lang="en-GB" dirty="0"/>
            </a:br>
            <a:br>
              <a:rPr lang="en-GB" dirty="0"/>
            </a:br>
            <a:r>
              <a:rPr lang="en-GB" dirty="0"/>
              <a:t>You can now insert a picture by clicking on the placeholder image icon. Then click the Reset button on the Home menu tab to send the picture to background.</a:t>
            </a:r>
          </a:p>
        </p:txBody>
      </p:sp>
      <p:sp>
        <p:nvSpPr>
          <p:cNvPr id="10" name="Text Placeholder 5">
            <a:extLst>
              <a:ext uri="{FF2B5EF4-FFF2-40B4-BE49-F238E27FC236}">
                <a16:creationId xmlns:a16="http://schemas.microsoft.com/office/drawing/2014/main" id="{CDB9E957-3F55-4CEB-ABFA-916F4BB161AA}"/>
              </a:ext>
            </a:extLst>
          </p:cNvPr>
          <p:cNvSpPr>
            <a:spLocks noGrp="1" noChangeAspect="1"/>
          </p:cNvSpPr>
          <p:nvPr>
            <p:ph type="body" sz="quarter" idx="15" hasCustomPrompt="1"/>
          </p:nvPr>
        </p:nvSpPr>
        <p:spPr bwMode="gray">
          <a:xfrm>
            <a:off x="263352" y="5120522"/>
            <a:ext cx="234000" cy="1260806"/>
          </a:xfrm>
          <a:blipFill>
            <a:blip r:embed="rId2" cstate="print">
              <a:extLst>
                <a:ext uri="{28A0092B-C50C-407E-A947-70E740481C1C}">
                  <a14:useLocalDpi xmlns:a14="http://schemas.microsoft.com/office/drawing/2010/main"/>
                </a:ext>
              </a:extLst>
            </a:blip>
            <a:stretch>
              <a:fillRect/>
            </a:stretch>
          </a:blipFill>
        </p:spPr>
        <p:txBody>
          <a:bodyPr/>
          <a:lstStyle>
            <a:lvl1pPr marL="0" indent="0">
              <a:lnSpc>
                <a:spcPct val="100000"/>
              </a:lnSpc>
              <a:spcBef>
                <a:spcPts val="0"/>
              </a:spcBef>
              <a:spcAft>
                <a:spcPts val="0"/>
              </a:spcAft>
              <a:buFont typeface="Arial" panose="020B0604020202020204" pitchFamily="34" charset="0"/>
              <a:buNone/>
              <a:defRPr sz="100">
                <a:solidFill>
                  <a:schemeClr val="bg1"/>
                </a:solidFill>
              </a:defRPr>
            </a:lvl1pPr>
            <a:lvl2pPr marL="0" indent="0">
              <a:lnSpc>
                <a:spcPct val="100000"/>
              </a:lnSpc>
              <a:spcBef>
                <a:spcPts val="0"/>
              </a:spcBef>
              <a:spcAft>
                <a:spcPts val="0"/>
              </a:spcAft>
              <a:buFont typeface="Arial" panose="020B0604020202020204" pitchFamily="34" charset="0"/>
              <a:buNone/>
              <a:defRPr sz="100">
                <a:solidFill>
                  <a:schemeClr val="bg1"/>
                </a:solidFill>
              </a:defRPr>
            </a:lvl2pPr>
            <a:lvl3pPr marL="0" indent="0">
              <a:lnSpc>
                <a:spcPct val="100000"/>
              </a:lnSpc>
              <a:spcBef>
                <a:spcPts val="0"/>
              </a:spcBef>
              <a:spcAft>
                <a:spcPts val="0"/>
              </a:spcAft>
              <a:buNone/>
              <a:defRPr sz="100">
                <a:solidFill>
                  <a:schemeClr val="bg1"/>
                </a:solidFill>
              </a:defRPr>
            </a:lvl3pPr>
            <a:lvl4pPr marL="0" indent="0">
              <a:lnSpc>
                <a:spcPct val="100000"/>
              </a:lnSpc>
              <a:spcBef>
                <a:spcPts val="0"/>
              </a:spcBef>
              <a:spcAft>
                <a:spcPts val="0"/>
              </a:spcAft>
              <a:buNone/>
              <a:defRPr sz="100">
                <a:solidFill>
                  <a:schemeClr val="bg1"/>
                </a:solidFill>
              </a:defRPr>
            </a:lvl4pPr>
            <a:lvl5pPr marL="0" indent="0">
              <a:lnSpc>
                <a:spcPct val="100000"/>
              </a:lnSpc>
              <a:spcBef>
                <a:spcPts val="0"/>
              </a:spcBef>
              <a:spcAft>
                <a:spcPts val="0"/>
              </a:spcAft>
              <a:buNone/>
              <a:defRPr sz="100">
                <a:solidFill>
                  <a:schemeClr val="bg1"/>
                </a:solidFill>
              </a:defRPr>
            </a:lvl5pPr>
            <a:lvl6pPr marL="0" indent="0">
              <a:lnSpc>
                <a:spcPct val="100000"/>
              </a:lnSpc>
              <a:spcBef>
                <a:spcPts val="0"/>
              </a:spcBef>
              <a:spcAft>
                <a:spcPts val="0"/>
              </a:spcAft>
              <a:buNone/>
              <a:defRPr sz="100">
                <a:solidFill>
                  <a:schemeClr val="bg1"/>
                </a:solidFill>
              </a:defRPr>
            </a:lvl6pPr>
            <a:lvl7pPr marL="0" indent="0">
              <a:lnSpc>
                <a:spcPct val="100000"/>
              </a:lnSpc>
              <a:spcBef>
                <a:spcPts val="0"/>
              </a:spcBef>
              <a:spcAft>
                <a:spcPts val="0"/>
              </a:spcAft>
              <a:buNone/>
              <a:defRPr sz="100">
                <a:solidFill>
                  <a:schemeClr val="bg1"/>
                </a:solidFill>
              </a:defRPr>
            </a:lvl7pPr>
            <a:lvl8pPr marL="0" indent="0">
              <a:lnSpc>
                <a:spcPct val="100000"/>
              </a:lnSpc>
              <a:spcBef>
                <a:spcPts val="0"/>
              </a:spcBef>
              <a:spcAft>
                <a:spcPts val="0"/>
              </a:spcAft>
              <a:buNone/>
              <a:defRPr sz="100">
                <a:solidFill>
                  <a:schemeClr val="bg1"/>
                </a:solidFill>
              </a:defRPr>
            </a:lvl8pPr>
            <a:lvl9pPr marL="0" indent="0">
              <a:lnSpc>
                <a:spcPct val="100000"/>
              </a:lnSpc>
              <a:spcBef>
                <a:spcPts val="0"/>
              </a:spcBef>
              <a:spcAft>
                <a:spcPts val="0"/>
              </a:spcAft>
              <a:buNone/>
              <a:defRPr sz="100">
                <a:solidFill>
                  <a:schemeClr val="bg1"/>
                </a:solidFill>
              </a:defRPr>
            </a:lvl9pPr>
          </a:lstStyle>
          <a:p>
            <a:pPr lvl="0"/>
            <a:r>
              <a:rPr lang="en-GB" dirty="0"/>
              <a:t> </a:t>
            </a:r>
          </a:p>
        </p:txBody>
      </p:sp>
      <p:sp>
        <p:nvSpPr>
          <p:cNvPr id="2" name="Titel 1"/>
          <p:cNvSpPr>
            <a:spLocks noGrp="1"/>
          </p:cNvSpPr>
          <p:nvPr>
            <p:ph type="ctrTitle" hasCustomPrompt="1"/>
          </p:nvPr>
        </p:nvSpPr>
        <p:spPr bwMode="black">
          <a:xfrm>
            <a:off x="1199456" y="333375"/>
            <a:ext cx="8208000" cy="3239002"/>
          </a:xfrm>
        </p:spPr>
        <p:txBody>
          <a:bodyPr tIns="0" bIns="0" anchor="b"/>
          <a:lstStyle>
            <a:lvl1pPr algn="l">
              <a:lnSpc>
                <a:spcPct val="90000"/>
              </a:lnSpc>
              <a:defRPr sz="6600" b="1" i="0" spc="-150" baseline="0">
                <a:solidFill>
                  <a:schemeClr val="bg2"/>
                </a:solidFill>
                <a:latin typeface="+mj-lt"/>
              </a:defRPr>
            </a:lvl1pPr>
          </a:lstStyle>
          <a:p>
            <a:r>
              <a:rPr lang="en-GB" dirty="0"/>
              <a:t>Click to edit title</a:t>
            </a:r>
          </a:p>
        </p:txBody>
      </p:sp>
      <p:sp>
        <p:nvSpPr>
          <p:cNvPr id="3" name="Untertitel 2"/>
          <p:cNvSpPr>
            <a:spLocks noGrp="1"/>
          </p:cNvSpPr>
          <p:nvPr>
            <p:ph type="subTitle" idx="1" hasCustomPrompt="1"/>
          </p:nvPr>
        </p:nvSpPr>
        <p:spPr bwMode="black">
          <a:xfrm>
            <a:off x="1199456" y="3716313"/>
            <a:ext cx="8208000" cy="720000"/>
          </a:xfrm>
        </p:spPr>
        <p:txBody>
          <a:bodyPr/>
          <a:lstStyle>
            <a:lvl1pPr marL="0" indent="0" algn="l">
              <a:lnSpc>
                <a:spcPct val="110000"/>
              </a:lnSpc>
              <a:spcBef>
                <a:spcPts val="0"/>
              </a:spcBef>
              <a:spcAft>
                <a:spcPts val="0"/>
              </a:spcAft>
              <a:buFont typeface="Arial" panose="020B0604020202020204" pitchFamily="34" charset="0"/>
              <a:buNone/>
              <a:defRPr sz="2000" b="0" spc="-50" baseline="0">
                <a:solidFill>
                  <a:schemeClr val="bg2"/>
                </a:solidFill>
                <a:latin typeface="+mn-lt"/>
              </a:defRPr>
            </a:lvl1pPr>
            <a:lvl2pPr marL="0" indent="0" algn="l">
              <a:lnSpc>
                <a:spcPct val="110000"/>
              </a:lnSpc>
              <a:spcBef>
                <a:spcPts val="0"/>
              </a:spcBef>
              <a:spcAft>
                <a:spcPts val="0"/>
              </a:spcAft>
              <a:buFont typeface="Arial" panose="020B0604020202020204" pitchFamily="34" charset="0"/>
              <a:buNone/>
              <a:defRPr sz="2000" b="0" spc="-50" baseline="0">
                <a:solidFill>
                  <a:schemeClr val="bg2"/>
                </a:solidFill>
                <a:latin typeface="+mn-lt"/>
              </a:defRPr>
            </a:lvl2pPr>
            <a:lvl3pPr marL="0" indent="0" algn="l">
              <a:lnSpc>
                <a:spcPct val="110000"/>
              </a:lnSpc>
              <a:spcBef>
                <a:spcPts val="0"/>
              </a:spcBef>
              <a:spcAft>
                <a:spcPts val="0"/>
              </a:spcAft>
              <a:buFont typeface="Arial" panose="020B0604020202020204" pitchFamily="34" charset="0"/>
              <a:buNone/>
              <a:defRPr sz="2000" b="0" spc="-50" baseline="0">
                <a:solidFill>
                  <a:schemeClr val="bg2"/>
                </a:solidFill>
                <a:latin typeface="+mn-lt"/>
              </a:defRPr>
            </a:lvl3pPr>
            <a:lvl4pPr marL="0" indent="0" algn="l">
              <a:lnSpc>
                <a:spcPct val="110000"/>
              </a:lnSpc>
              <a:spcBef>
                <a:spcPts val="0"/>
              </a:spcBef>
              <a:spcAft>
                <a:spcPts val="0"/>
              </a:spcAft>
              <a:buFont typeface="Arial" panose="020B0604020202020204" pitchFamily="34" charset="0"/>
              <a:buNone/>
              <a:defRPr sz="2000" b="0" spc="-50" baseline="0">
                <a:solidFill>
                  <a:schemeClr val="bg2"/>
                </a:solidFill>
                <a:latin typeface="+mn-lt"/>
              </a:defRPr>
            </a:lvl4pPr>
            <a:lvl5pPr marL="0" indent="0" algn="l">
              <a:lnSpc>
                <a:spcPct val="110000"/>
              </a:lnSpc>
              <a:spcBef>
                <a:spcPts val="0"/>
              </a:spcBef>
              <a:spcAft>
                <a:spcPts val="0"/>
              </a:spcAft>
              <a:buFont typeface="Arial" panose="020B0604020202020204" pitchFamily="34" charset="0"/>
              <a:buNone/>
              <a:defRPr sz="2000" b="0" spc="-50" baseline="0">
                <a:solidFill>
                  <a:schemeClr val="bg2"/>
                </a:solidFill>
                <a:latin typeface="+mn-lt"/>
              </a:defRPr>
            </a:lvl5pPr>
            <a:lvl6pPr marL="0" indent="0" algn="l">
              <a:lnSpc>
                <a:spcPct val="110000"/>
              </a:lnSpc>
              <a:spcBef>
                <a:spcPts val="0"/>
              </a:spcBef>
              <a:spcAft>
                <a:spcPts val="0"/>
              </a:spcAft>
              <a:buFont typeface="Arial" panose="020B0604020202020204" pitchFamily="34" charset="0"/>
              <a:buNone/>
              <a:defRPr sz="2000" b="0" spc="-50" baseline="0">
                <a:solidFill>
                  <a:schemeClr val="bg2"/>
                </a:solidFill>
                <a:latin typeface="+mn-lt"/>
              </a:defRPr>
            </a:lvl6pPr>
            <a:lvl7pPr marL="0" indent="0" algn="l">
              <a:lnSpc>
                <a:spcPct val="110000"/>
              </a:lnSpc>
              <a:spcBef>
                <a:spcPts val="0"/>
              </a:spcBef>
              <a:spcAft>
                <a:spcPts val="0"/>
              </a:spcAft>
              <a:buFont typeface="Arial" panose="020B0604020202020204" pitchFamily="34" charset="0"/>
              <a:buNone/>
              <a:defRPr sz="2000" b="0" spc="-50" baseline="0">
                <a:solidFill>
                  <a:schemeClr val="bg2"/>
                </a:solidFill>
                <a:latin typeface="+mn-lt"/>
              </a:defRPr>
            </a:lvl7pPr>
            <a:lvl8pPr marL="0" indent="0" algn="l">
              <a:lnSpc>
                <a:spcPct val="110000"/>
              </a:lnSpc>
              <a:spcBef>
                <a:spcPts val="0"/>
              </a:spcBef>
              <a:spcAft>
                <a:spcPts val="0"/>
              </a:spcAft>
              <a:buFont typeface="Arial" panose="020B0604020202020204" pitchFamily="34" charset="0"/>
              <a:buNone/>
              <a:defRPr sz="2000" b="0" spc="-50" baseline="0">
                <a:solidFill>
                  <a:schemeClr val="bg2"/>
                </a:solidFill>
                <a:latin typeface="+mn-lt"/>
              </a:defRPr>
            </a:lvl8pPr>
            <a:lvl9pPr marL="0" indent="0" algn="l">
              <a:lnSpc>
                <a:spcPct val="110000"/>
              </a:lnSpc>
              <a:spcBef>
                <a:spcPts val="0"/>
              </a:spcBef>
              <a:spcAft>
                <a:spcPts val="0"/>
              </a:spcAft>
              <a:buFont typeface="Arial" panose="020B0604020202020204" pitchFamily="34" charset="0"/>
              <a:buNone/>
              <a:defRPr sz="2000" b="0" spc="-50" baseline="0">
                <a:solidFill>
                  <a:schemeClr val="bg2"/>
                </a:solidFill>
                <a:latin typeface="+mn-lt"/>
              </a:defRPr>
            </a:lvl9pPr>
          </a:lstStyle>
          <a:p>
            <a:r>
              <a:rPr lang="en-GB" dirty="0"/>
              <a:t>Click to edit subline</a:t>
            </a:r>
          </a:p>
          <a:p>
            <a:pPr lvl="1"/>
            <a:r>
              <a:rPr lang="en-GB" dirty="0"/>
              <a:t>Level 2</a:t>
            </a:r>
          </a:p>
        </p:txBody>
      </p:sp>
      <p:sp>
        <p:nvSpPr>
          <p:cNvPr id="6" name="Text Placeholder 5">
            <a:extLst>
              <a:ext uri="{FF2B5EF4-FFF2-40B4-BE49-F238E27FC236}">
                <a16:creationId xmlns:a16="http://schemas.microsoft.com/office/drawing/2014/main" id="{B82FBF00-184A-445D-86C9-C33582C67623}"/>
              </a:ext>
            </a:extLst>
          </p:cNvPr>
          <p:cNvSpPr>
            <a:spLocks noGrp="1"/>
          </p:cNvSpPr>
          <p:nvPr>
            <p:ph type="body" sz="quarter" idx="14" hasCustomPrompt="1"/>
          </p:nvPr>
        </p:nvSpPr>
        <p:spPr bwMode="gray">
          <a:xfrm>
            <a:off x="255600" y="360000"/>
            <a:ext cx="342000" cy="460800"/>
          </a:xfrm>
          <a:blipFill>
            <a:blip r:embed="rId3" cstate="print">
              <a:extLst>
                <a:ext uri="{28A0092B-C50C-407E-A947-70E740481C1C}">
                  <a14:useLocalDpi xmlns:a14="http://schemas.microsoft.com/office/drawing/2010/main"/>
                </a:ext>
              </a:extLst>
            </a:blip>
            <a:stretch>
              <a:fillRect/>
            </a:stretch>
          </a:blipFill>
        </p:spPr>
        <p:txBody>
          <a:bodyPr/>
          <a:lstStyle>
            <a:lvl1pPr marL="0" indent="0">
              <a:lnSpc>
                <a:spcPct val="100000"/>
              </a:lnSpc>
              <a:spcBef>
                <a:spcPts val="0"/>
              </a:spcBef>
              <a:spcAft>
                <a:spcPts val="0"/>
              </a:spcAft>
              <a:buFont typeface="Arial" panose="020B0604020202020204" pitchFamily="34" charset="0"/>
              <a:buNone/>
              <a:defRPr sz="100">
                <a:solidFill>
                  <a:schemeClr val="bg1"/>
                </a:solidFill>
              </a:defRPr>
            </a:lvl1pPr>
            <a:lvl2pPr marL="0" indent="0">
              <a:lnSpc>
                <a:spcPct val="100000"/>
              </a:lnSpc>
              <a:spcBef>
                <a:spcPts val="0"/>
              </a:spcBef>
              <a:spcAft>
                <a:spcPts val="0"/>
              </a:spcAft>
              <a:buFont typeface="Arial" panose="020B0604020202020204" pitchFamily="34" charset="0"/>
              <a:buNone/>
              <a:defRPr sz="100">
                <a:solidFill>
                  <a:schemeClr val="bg1"/>
                </a:solidFill>
              </a:defRPr>
            </a:lvl2pPr>
            <a:lvl3pPr marL="0" indent="0">
              <a:lnSpc>
                <a:spcPct val="100000"/>
              </a:lnSpc>
              <a:spcBef>
                <a:spcPts val="0"/>
              </a:spcBef>
              <a:spcAft>
                <a:spcPts val="0"/>
              </a:spcAft>
              <a:buNone/>
              <a:defRPr sz="100">
                <a:solidFill>
                  <a:schemeClr val="bg1"/>
                </a:solidFill>
              </a:defRPr>
            </a:lvl3pPr>
            <a:lvl4pPr marL="0" indent="0">
              <a:lnSpc>
                <a:spcPct val="100000"/>
              </a:lnSpc>
              <a:spcBef>
                <a:spcPts val="0"/>
              </a:spcBef>
              <a:spcAft>
                <a:spcPts val="0"/>
              </a:spcAft>
              <a:buNone/>
              <a:defRPr sz="100">
                <a:solidFill>
                  <a:schemeClr val="bg1"/>
                </a:solidFill>
              </a:defRPr>
            </a:lvl4pPr>
            <a:lvl5pPr marL="0" indent="0">
              <a:lnSpc>
                <a:spcPct val="100000"/>
              </a:lnSpc>
              <a:spcBef>
                <a:spcPts val="0"/>
              </a:spcBef>
              <a:spcAft>
                <a:spcPts val="0"/>
              </a:spcAft>
              <a:buNone/>
              <a:defRPr sz="100">
                <a:solidFill>
                  <a:schemeClr val="bg1"/>
                </a:solidFill>
              </a:defRPr>
            </a:lvl5pPr>
            <a:lvl6pPr marL="0" indent="0">
              <a:lnSpc>
                <a:spcPct val="100000"/>
              </a:lnSpc>
              <a:spcBef>
                <a:spcPts val="0"/>
              </a:spcBef>
              <a:spcAft>
                <a:spcPts val="0"/>
              </a:spcAft>
              <a:buNone/>
              <a:defRPr sz="100">
                <a:solidFill>
                  <a:schemeClr val="bg1"/>
                </a:solidFill>
              </a:defRPr>
            </a:lvl6pPr>
            <a:lvl7pPr marL="0" indent="0">
              <a:lnSpc>
                <a:spcPct val="100000"/>
              </a:lnSpc>
              <a:spcBef>
                <a:spcPts val="0"/>
              </a:spcBef>
              <a:spcAft>
                <a:spcPts val="0"/>
              </a:spcAft>
              <a:buNone/>
              <a:defRPr sz="100">
                <a:solidFill>
                  <a:schemeClr val="bg1"/>
                </a:solidFill>
              </a:defRPr>
            </a:lvl7pPr>
            <a:lvl8pPr marL="0" indent="0">
              <a:lnSpc>
                <a:spcPct val="100000"/>
              </a:lnSpc>
              <a:spcBef>
                <a:spcPts val="0"/>
              </a:spcBef>
              <a:spcAft>
                <a:spcPts val="0"/>
              </a:spcAft>
              <a:buNone/>
              <a:defRPr sz="100">
                <a:solidFill>
                  <a:schemeClr val="bg1"/>
                </a:solidFill>
              </a:defRPr>
            </a:lvl8pPr>
            <a:lvl9pPr marL="0" indent="0">
              <a:lnSpc>
                <a:spcPct val="100000"/>
              </a:lnSpc>
              <a:spcBef>
                <a:spcPts val="0"/>
              </a:spcBef>
              <a:spcAft>
                <a:spcPts val="0"/>
              </a:spcAft>
              <a:buNone/>
              <a:defRPr sz="100">
                <a:solidFill>
                  <a:schemeClr val="bg1"/>
                </a:solidFill>
              </a:defRPr>
            </a:lvl9pPr>
          </a:lstStyle>
          <a:p>
            <a:pPr lvl="0"/>
            <a:r>
              <a:rPr lang="en-GB" dirty="0"/>
              <a:t> </a:t>
            </a:r>
          </a:p>
        </p:txBody>
      </p:sp>
      <p:sp>
        <p:nvSpPr>
          <p:cNvPr id="8" name="Text Placeholder 4">
            <a:extLst>
              <a:ext uri="{FF2B5EF4-FFF2-40B4-BE49-F238E27FC236}">
                <a16:creationId xmlns:a16="http://schemas.microsoft.com/office/drawing/2014/main" id="{E1DE48AB-B208-4189-8089-DC7BC55579DB}"/>
              </a:ext>
            </a:extLst>
          </p:cNvPr>
          <p:cNvSpPr>
            <a:spLocks noGrp="1"/>
          </p:cNvSpPr>
          <p:nvPr>
            <p:ph type="body" sz="quarter" idx="16" hasCustomPrompt="1"/>
          </p:nvPr>
        </p:nvSpPr>
        <p:spPr>
          <a:xfrm>
            <a:off x="1199456" y="5697252"/>
            <a:ext cx="8208912" cy="684076"/>
          </a:xfrm>
        </p:spPr>
        <p:txBody>
          <a:bodyPr anchor="b"/>
          <a:lstStyle>
            <a:lvl1pPr marL="0" indent="0">
              <a:spcBef>
                <a:spcPts val="0"/>
              </a:spcBef>
              <a:spcAft>
                <a:spcPts val="0"/>
              </a:spcAft>
              <a:buFont typeface="Arial" panose="020B0604020202020204" pitchFamily="34" charset="0"/>
              <a:buNone/>
              <a:defRPr>
                <a:solidFill>
                  <a:schemeClr val="bg2"/>
                </a:solidFill>
              </a:defRPr>
            </a:lvl1pPr>
            <a:lvl2pPr marL="0" indent="0">
              <a:spcBef>
                <a:spcPts val="0"/>
              </a:spcBef>
              <a:spcAft>
                <a:spcPts val="0"/>
              </a:spcAft>
              <a:buNone/>
              <a:defRPr>
                <a:solidFill>
                  <a:schemeClr val="bg2"/>
                </a:solidFill>
              </a:defRPr>
            </a:lvl2pPr>
            <a:lvl3pPr marL="0" indent="0">
              <a:spcBef>
                <a:spcPts val="0"/>
              </a:spcBef>
              <a:spcAft>
                <a:spcPts val="0"/>
              </a:spcAft>
              <a:buNone/>
              <a:defRPr>
                <a:solidFill>
                  <a:schemeClr val="bg2"/>
                </a:solidFill>
              </a:defRPr>
            </a:lvl3pPr>
            <a:lvl4pPr marL="0" indent="0">
              <a:spcBef>
                <a:spcPts val="0"/>
              </a:spcBef>
              <a:spcAft>
                <a:spcPts val="0"/>
              </a:spcAft>
              <a:buNone/>
              <a:defRPr>
                <a:solidFill>
                  <a:schemeClr val="bg2"/>
                </a:solidFill>
              </a:defRPr>
            </a:lvl4pPr>
            <a:lvl5pPr marL="0" indent="0">
              <a:spcBef>
                <a:spcPts val="0"/>
              </a:spcBef>
              <a:spcAft>
                <a:spcPts val="0"/>
              </a:spcAft>
              <a:buNone/>
              <a:defRPr>
                <a:solidFill>
                  <a:schemeClr val="bg2"/>
                </a:solidFill>
              </a:defRPr>
            </a:lvl5pPr>
            <a:lvl6pPr marL="0" indent="0">
              <a:spcBef>
                <a:spcPts val="0"/>
              </a:spcBef>
              <a:spcAft>
                <a:spcPts val="0"/>
              </a:spcAft>
              <a:buNone/>
              <a:defRPr>
                <a:solidFill>
                  <a:schemeClr val="bg2"/>
                </a:solidFill>
              </a:defRPr>
            </a:lvl6pPr>
            <a:lvl7pPr marL="0" indent="0">
              <a:spcBef>
                <a:spcPts val="0"/>
              </a:spcBef>
              <a:spcAft>
                <a:spcPts val="0"/>
              </a:spcAft>
              <a:buNone/>
              <a:defRPr>
                <a:solidFill>
                  <a:schemeClr val="bg2"/>
                </a:solidFill>
              </a:defRPr>
            </a:lvl7pPr>
            <a:lvl8pPr marL="0" indent="0">
              <a:spcBef>
                <a:spcPts val="0"/>
              </a:spcBef>
              <a:spcAft>
                <a:spcPts val="0"/>
              </a:spcAft>
              <a:buNone/>
              <a:defRPr>
                <a:solidFill>
                  <a:schemeClr val="bg2"/>
                </a:solidFill>
              </a:defRPr>
            </a:lvl8pPr>
            <a:lvl9pPr marL="0" indent="0">
              <a:spcBef>
                <a:spcPts val="0"/>
              </a:spcBef>
              <a:spcAft>
                <a:spcPts val="0"/>
              </a:spcAft>
              <a:buNone/>
              <a:defRPr>
                <a:solidFill>
                  <a:schemeClr val="bg2"/>
                </a:solidFill>
              </a:defRPr>
            </a:lvl9pPr>
          </a:lstStyle>
          <a:p>
            <a:r>
              <a:rPr lang="en-GB" dirty="0"/>
              <a:t>Security classification | C2 internal</a:t>
            </a:r>
          </a:p>
        </p:txBody>
      </p:sp>
    </p:spTree>
    <p:extLst>
      <p:ext uri="{BB962C8B-B14F-4D97-AF65-F5344CB8AC3E}">
        <p14:creationId xmlns:p14="http://schemas.microsoft.com/office/powerpoint/2010/main" val="2869934633"/>
      </p:ext>
    </p:extLst>
  </p:cSld>
  <p:clrMapOvr>
    <a:masterClrMapping/>
  </p:clrMapOvr>
  <p:extLst>
    <p:ext uri="{DCECCB84-F9BA-43D5-87BE-67443E8EF086}">
      <p15:sldGuideLst xmlns:p15="http://schemas.microsoft.com/office/powerpoint/2012/main"/>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07C4B535-EC52-4CF4-B9BE-3BC970066354}"/>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3603279" y="1484313"/>
            <a:ext cx="8109296" cy="4897438"/>
          </a:xfrm>
          <a:prstGeom prst="rect">
            <a:avLst/>
          </a:prstGeom>
        </p:spPr>
      </p:pic>
      <p:pic>
        <p:nvPicPr>
          <p:cNvPr id="5" name="Picture 4">
            <a:extLst>
              <a:ext uri="{FF2B5EF4-FFF2-40B4-BE49-F238E27FC236}">
                <a16:creationId xmlns:a16="http://schemas.microsoft.com/office/drawing/2014/main" id="{D87113FC-C0DE-475B-B48F-F341EA6D3B6F}"/>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bwMode="gray">
          <a:xfrm>
            <a:off x="268689" y="5122052"/>
            <a:ext cx="234000" cy="1259276"/>
          </a:xfrm>
          <a:prstGeom prst="rect">
            <a:avLst/>
          </a:prstGeom>
        </p:spPr>
      </p:pic>
      <p:sp>
        <p:nvSpPr>
          <p:cNvPr id="2" name="Titel 1"/>
          <p:cNvSpPr>
            <a:spLocks noGrp="1"/>
          </p:cNvSpPr>
          <p:nvPr>
            <p:ph type="ctrTitle" hasCustomPrompt="1"/>
          </p:nvPr>
        </p:nvSpPr>
        <p:spPr bwMode="black">
          <a:xfrm>
            <a:off x="1199456" y="333375"/>
            <a:ext cx="8208000" cy="3238922"/>
          </a:xfrm>
        </p:spPr>
        <p:txBody>
          <a:bodyPr tIns="0" bIns="0" anchor="b"/>
          <a:lstStyle>
            <a:lvl1pPr algn="l">
              <a:lnSpc>
                <a:spcPct val="90000"/>
              </a:lnSpc>
              <a:defRPr sz="6600" b="1" i="0" spc="-150" baseline="0">
                <a:solidFill>
                  <a:schemeClr val="bg2"/>
                </a:solidFill>
                <a:latin typeface="+mj-lt"/>
              </a:defRPr>
            </a:lvl1pPr>
          </a:lstStyle>
          <a:p>
            <a:r>
              <a:rPr lang="en-GB" dirty="0"/>
              <a:t>Click to edit title</a:t>
            </a:r>
          </a:p>
        </p:txBody>
      </p:sp>
      <p:sp>
        <p:nvSpPr>
          <p:cNvPr id="3" name="Untertitel 2"/>
          <p:cNvSpPr>
            <a:spLocks noGrp="1"/>
          </p:cNvSpPr>
          <p:nvPr>
            <p:ph type="subTitle" idx="1" hasCustomPrompt="1"/>
          </p:nvPr>
        </p:nvSpPr>
        <p:spPr bwMode="black">
          <a:xfrm>
            <a:off x="1199456" y="3716313"/>
            <a:ext cx="8208912" cy="720000"/>
          </a:xfrm>
        </p:spPr>
        <p:txBody>
          <a:bodyPr/>
          <a:lstStyle>
            <a:lvl1pPr marL="0" indent="0" algn="l">
              <a:lnSpc>
                <a:spcPct val="110000"/>
              </a:lnSpc>
              <a:spcBef>
                <a:spcPts val="0"/>
              </a:spcBef>
              <a:spcAft>
                <a:spcPts val="0"/>
              </a:spcAft>
              <a:buFont typeface="Arial" panose="020B0604020202020204" pitchFamily="34" charset="0"/>
              <a:buNone/>
              <a:defRPr sz="2000" b="0" spc="-50" baseline="0">
                <a:solidFill>
                  <a:schemeClr val="bg2"/>
                </a:solidFill>
                <a:latin typeface="+mn-lt"/>
              </a:defRPr>
            </a:lvl1pPr>
            <a:lvl2pPr marL="0" indent="0" algn="l">
              <a:lnSpc>
                <a:spcPct val="110000"/>
              </a:lnSpc>
              <a:spcBef>
                <a:spcPts val="0"/>
              </a:spcBef>
              <a:spcAft>
                <a:spcPts val="0"/>
              </a:spcAft>
              <a:buFont typeface="Arial" panose="020B0604020202020204" pitchFamily="34" charset="0"/>
              <a:buNone/>
              <a:defRPr sz="2000" b="0" spc="-50" baseline="0">
                <a:solidFill>
                  <a:schemeClr val="bg2"/>
                </a:solidFill>
                <a:latin typeface="+mn-lt"/>
              </a:defRPr>
            </a:lvl2pPr>
            <a:lvl3pPr marL="0" indent="0" algn="l">
              <a:lnSpc>
                <a:spcPct val="110000"/>
              </a:lnSpc>
              <a:spcBef>
                <a:spcPts val="0"/>
              </a:spcBef>
              <a:spcAft>
                <a:spcPts val="0"/>
              </a:spcAft>
              <a:buFont typeface="Arial" panose="020B0604020202020204" pitchFamily="34" charset="0"/>
              <a:buNone/>
              <a:defRPr sz="2000" b="0" spc="-50" baseline="0">
                <a:solidFill>
                  <a:schemeClr val="bg2"/>
                </a:solidFill>
                <a:latin typeface="+mn-lt"/>
              </a:defRPr>
            </a:lvl3pPr>
            <a:lvl4pPr marL="0" indent="0" algn="l">
              <a:lnSpc>
                <a:spcPct val="110000"/>
              </a:lnSpc>
              <a:spcBef>
                <a:spcPts val="0"/>
              </a:spcBef>
              <a:spcAft>
                <a:spcPts val="0"/>
              </a:spcAft>
              <a:buFont typeface="Arial" panose="020B0604020202020204" pitchFamily="34" charset="0"/>
              <a:buNone/>
              <a:defRPr sz="2000" b="0" spc="-50" baseline="0">
                <a:solidFill>
                  <a:schemeClr val="bg2"/>
                </a:solidFill>
                <a:latin typeface="+mn-lt"/>
              </a:defRPr>
            </a:lvl4pPr>
            <a:lvl5pPr marL="0" indent="0" algn="l">
              <a:lnSpc>
                <a:spcPct val="110000"/>
              </a:lnSpc>
              <a:spcBef>
                <a:spcPts val="0"/>
              </a:spcBef>
              <a:spcAft>
                <a:spcPts val="0"/>
              </a:spcAft>
              <a:buFont typeface="Arial" panose="020B0604020202020204" pitchFamily="34" charset="0"/>
              <a:buNone/>
              <a:defRPr sz="2000" b="0" spc="-50" baseline="0">
                <a:solidFill>
                  <a:schemeClr val="bg2"/>
                </a:solidFill>
                <a:latin typeface="+mn-lt"/>
              </a:defRPr>
            </a:lvl5pPr>
            <a:lvl6pPr marL="0" indent="0" algn="l">
              <a:lnSpc>
                <a:spcPct val="110000"/>
              </a:lnSpc>
              <a:spcBef>
                <a:spcPts val="0"/>
              </a:spcBef>
              <a:spcAft>
                <a:spcPts val="0"/>
              </a:spcAft>
              <a:buFont typeface="Arial" panose="020B0604020202020204" pitchFamily="34" charset="0"/>
              <a:buNone/>
              <a:defRPr sz="2000" b="0" spc="-50" baseline="0">
                <a:solidFill>
                  <a:schemeClr val="bg2"/>
                </a:solidFill>
                <a:latin typeface="+mn-lt"/>
              </a:defRPr>
            </a:lvl6pPr>
            <a:lvl7pPr marL="0" indent="0" algn="l">
              <a:lnSpc>
                <a:spcPct val="110000"/>
              </a:lnSpc>
              <a:spcBef>
                <a:spcPts val="0"/>
              </a:spcBef>
              <a:spcAft>
                <a:spcPts val="0"/>
              </a:spcAft>
              <a:buFont typeface="Arial" panose="020B0604020202020204" pitchFamily="34" charset="0"/>
              <a:buNone/>
              <a:defRPr sz="2000" b="0" spc="-50" baseline="0">
                <a:solidFill>
                  <a:schemeClr val="bg2"/>
                </a:solidFill>
                <a:latin typeface="+mn-lt"/>
              </a:defRPr>
            </a:lvl7pPr>
            <a:lvl8pPr marL="0" indent="0" algn="l">
              <a:lnSpc>
                <a:spcPct val="110000"/>
              </a:lnSpc>
              <a:spcBef>
                <a:spcPts val="0"/>
              </a:spcBef>
              <a:spcAft>
                <a:spcPts val="0"/>
              </a:spcAft>
              <a:buFont typeface="Arial" panose="020B0604020202020204" pitchFamily="34" charset="0"/>
              <a:buNone/>
              <a:defRPr sz="2000" b="0" spc="-50" baseline="0">
                <a:solidFill>
                  <a:schemeClr val="bg2"/>
                </a:solidFill>
                <a:latin typeface="+mn-lt"/>
              </a:defRPr>
            </a:lvl8pPr>
            <a:lvl9pPr marL="0" indent="0" algn="l">
              <a:lnSpc>
                <a:spcPct val="110000"/>
              </a:lnSpc>
              <a:spcBef>
                <a:spcPts val="0"/>
              </a:spcBef>
              <a:spcAft>
                <a:spcPts val="0"/>
              </a:spcAft>
              <a:buFont typeface="Arial" panose="020B0604020202020204" pitchFamily="34" charset="0"/>
              <a:buNone/>
              <a:defRPr sz="2000" b="0" spc="-50" baseline="0">
                <a:solidFill>
                  <a:schemeClr val="bg2"/>
                </a:solidFill>
                <a:latin typeface="+mn-lt"/>
              </a:defRPr>
            </a:lvl9pPr>
          </a:lstStyle>
          <a:p>
            <a:r>
              <a:rPr lang="en-GB" dirty="0"/>
              <a:t>Click to edit subline</a:t>
            </a:r>
          </a:p>
          <a:p>
            <a:pPr lvl="1"/>
            <a:r>
              <a:rPr lang="en-GB" dirty="0"/>
              <a:t>Level 2</a:t>
            </a:r>
          </a:p>
          <a:p>
            <a:endParaRPr lang="en-GB" dirty="0"/>
          </a:p>
        </p:txBody>
      </p:sp>
      <p:sp>
        <p:nvSpPr>
          <p:cNvPr id="6" name="Text Placeholder 4">
            <a:extLst>
              <a:ext uri="{FF2B5EF4-FFF2-40B4-BE49-F238E27FC236}">
                <a16:creationId xmlns:a16="http://schemas.microsoft.com/office/drawing/2014/main" id="{C88788FE-2FC8-4F5B-B883-59F33B86B1FA}"/>
              </a:ext>
            </a:extLst>
          </p:cNvPr>
          <p:cNvSpPr>
            <a:spLocks noGrp="1"/>
          </p:cNvSpPr>
          <p:nvPr>
            <p:ph type="body" sz="quarter" idx="16" hasCustomPrompt="1"/>
          </p:nvPr>
        </p:nvSpPr>
        <p:spPr>
          <a:xfrm>
            <a:off x="1199456" y="5697252"/>
            <a:ext cx="8208912" cy="684076"/>
          </a:xfrm>
        </p:spPr>
        <p:txBody>
          <a:bodyPr anchor="b"/>
          <a:lstStyle>
            <a:lvl1pPr marL="0" indent="0">
              <a:spcBef>
                <a:spcPts val="0"/>
              </a:spcBef>
              <a:spcAft>
                <a:spcPts val="0"/>
              </a:spcAft>
              <a:buFont typeface="Arial" panose="020B0604020202020204" pitchFamily="34" charset="0"/>
              <a:buNone/>
              <a:defRPr>
                <a:solidFill>
                  <a:schemeClr val="bg2"/>
                </a:solidFill>
              </a:defRPr>
            </a:lvl1pPr>
            <a:lvl2pPr marL="0" indent="0">
              <a:spcBef>
                <a:spcPts val="0"/>
              </a:spcBef>
              <a:spcAft>
                <a:spcPts val="0"/>
              </a:spcAft>
              <a:buNone/>
              <a:defRPr>
                <a:solidFill>
                  <a:schemeClr val="bg2"/>
                </a:solidFill>
              </a:defRPr>
            </a:lvl2pPr>
            <a:lvl3pPr marL="0" indent="0">
              <a:spcBef>
                <a:spcPts val="0"/>
              </a:spcBef>
              <a:spcAft>
                <a:spcPts val="0"/>
              </a:spcAft>
              <a:buNone/>
              <a:defRPr>
                <a:solidFill>
                  <a:schemeClr val="bg2"/>
                </a:solidFill>
              </a:defRPr>
            </a:lvl3pPr>
            <a:lvl4pPr marL="0" indent="0">
              <a:spcBef>
                <a:spcPts val="0"/>
              </a:spcBef>
              <a:spcAft>
                <a:spcPts val="0"/>
              </a:spcAft>
              <a:buNone/>
              <a:defRPr>
                <a:solidFill>
                  <a:schemeClr val="bg2"/>
                </a:solidFill>
              </a:defRPr>
            </a:lvl4pPr>
            <a:lvl5pPr marL="0" indent="0">
              <a:spcBef>
                <a:spcPts val="0"/>
              </a:spcBef>
              <a:spcAft>
                <a:spcPts val="0"/>
              </a:spcAft>
              <a:buNone/>
              <a:defRPr>
                <a:solidFill>
                  <a:schemeClr val="bg2"/>
                </a:solidFill>
              </a:defRPr>
            </a:lvl5pPr>
            <a:lvl6pPr marL="0" indent="0">
              <a:spcBef>
                <a:spcPts val="0"/>
              </a:spcBef>
              <a:spcAft>
                <a:spcPts val="0"/>
              </a:spcAft>
              <a:buNone/>
              <a:defRPr>
                <a:solidFill>
                  <a:schemeClr val="bg2"/>
                </a:solidFill>
              </a:defRPr>
            </a:lvl6pPr>
            <a:lvl7pPr marL="0" indent="0">
              <a:spcBef>
                <a:spcPts val="0"/>
              </a:spcBef>
              <a:spcAft>
                <a:spcPts val="0"/>
              </a:spcAft>
              <a:buNone/>
              <a:defRPr>
                <a:solidFill>
                  <a:schemeClr val="bg2"/>
                </a:solidFill>
              </a:defRPr>
            </a:lvl7pPr>
            <a:lvl8pPr marL="0" indent="0">
              <a:spcBef>
                <a:spcPts val="0"/>
              </a:spcBef>
              <a:spcAft>
                <a:spcPts val="0"/>
              </a:spcAft>
              <a:buNone/>
              <a:defRPr>
                <a:solidFill>
                  <a:schemeClr val="bg2"/>
                </a:solidFill>
              </a:defRPr>
            </a:lvl8pPr>
            <a:lvl9pPr marL="0" indent="0">
              <a:spcBef>
                <a:spcPts val="0"/>
              </a:spcBef>
              <a:spcAft>
                <a:spcPts val="0"/>
              </a:spcAft>
              <a:buNone/>
              <a:defRPr>
                <a:solidFill>
                  <a:schemeClr val="bg2"/>
                </a:solidFill>
              </a:defRPr>
            </a:lvl9pPr>
          </a:lstStyle>
          <a:p>
            <a:r>
              <a:rPr lang="en-GB" dirty="0"/>
              <a:t>Security classification | C2 internal</a:t>
            </a:r>
          </a:p>
        </p:txBody>
      </p:sp>
    </p:spTree>
    <p:extLst>
      <p:ext uri="{BB962C8B-B14F-4D97-AF65-F5344CB8AC3E}">
        <p14:creationId xmlns:p14="http://schemas.microsoft.com/office/powerpoint/2010/main" val="237082106"/>
      </p:ext>
    </p:extLst>
  </p:cSld>
  <p:clrMapOvr>
    <a:masterClrMapping/>
  </p:clrMapOvr>
  <p:extLst>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Divide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1C932D0D-2845-4C0F-8A35-71A52A42FFF8}"/>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1812000" y="936000"/>
            <a:ext cx="9900000" cy="5568750"/>
          </a:xfrm>
          <a:prstGeom prst="rect">
            <a:avLst/>
          </a:prstGeom>
          <a:ln>
            <a:noFill/>
          </a:ln>
        </p:spPr>
      </p:pic>
      <p:sp>
        <p:nvSpPr>
          <p:cNvPr id="2" name="Titel 1"/>
          <p:cNvSpPr>
            <a:spLocks noGrp="1"/>
          </p:cNvSpPr>
          <p:nvPr>
            <p:ph type="title" hasCustomPrompt="1"/>
          </p:nvPr>
        </p:nvSpPr>
        <p:spPr bwMode="black">
          <a:xfrm>
            <a:off x="1199456" y="1484313"/>
            <a:ext cx="8208000" cy="2160711"/>
          </a:xfrm>
        </p:spPr>
        <p:txBody>
          <a:bodyPr lIns="0" tIns="0" bIns="50400" anchor="b"/>
          <a:lstStyle>
            <a:lvl1pPr>
              <a:lnSpc>
                <a:spcPct val="90000"/>
              </a:lnSpc>
              <a:defRPr sz="4400" b="1" spc="-50" baseline="0">
                <a:solidFill>
                  <a:schemeClr val="bg2"/>
                </a:solidFill>
                <a:latin typeface="+mj-lt"/>
              </a:defRPr>
            </a:lvl1pPr>
          </a:lstStyle>
          <a:p>
            <a:r>
              <a:rPr lang="en-GB" dirty="0"/>
              <a:t>Divider</a:t>
            </a:r>
          </a:p>
        </p:txBody>
      </p:sp>
      <p:sp>
        <p:nvSpPr>
          <p:cNvPr id="3" name="Textplatzhalter 2"/>
          <p:cNvSpPr>
            <a:spLocks noGrp="1"/>
          </p:cNvSpPr>
          <p:nvPr>
            <p:ph type="body" idx="1" hasCustomPrompt="1"/>
          </p:nvPr>
        </p:nvSpPr>
        <p:spPr bwMode="black">
          <a:xfrm>
            <a:off x="1200026" y="3717032"/>
            <a:ext cx="8208000" cy="1872556"/>
          </a:xfrm>
        </p:spPr>
        <p:txBody>
          <a:bodyPr lIns="0"/>
          <a:lstStyle>
            <a:lvl1pPr marL="0" indent="0">
              <a:lnSpc>
                <a:spcPct val="110000"/>
              </a:lnSpc>
              <a:spcBef>
                <a:spcPts val="0"/>
              </a:spcBef>
              <a:spcAft>
                <a:spcPts val="0"/>
              </a:spcAft>
              <a:buNone/>
              <a:defRPr sz="2000" b="0" spc="-50" baseline="0">
                <a:solidFill>
                  <a:schemeClr val="bg2"/>
                </a:solidFill>
                <a:latin typeface="+mn-lt"/>
              </a:defRPr>
            </a:lvl1pPr>
            <a:lvl2pPr marL="0" indent="0">
              <a:lnSpc>
                <a:spcPct val="110000"/>
              </a:lnSpc>
              <a:spcBef>
                <a:spcPts val="0"/>
              </a:spcBef>
              <a:spcAft>
                <a:spcPts val="0"/>
              </a:spcAft>
              <a:buNone/>
              <a:defRPr sz="2000" b="0" spc="-50" baseline="0">
                <a:solidFill>
                  <a:schemeClr val="bg2"/>
                </a:solidFill>
                <a:latin typeface="+mn-lt"/>
              </a:defRPr>
            </a:lvl2pPr>
            <a:lvl3pPr marL="0" indent="0">
              <a:lnSpc>
                <a:spcPct val="110000"/>
              </a:lnSpc>
              <a:spcBef>
                <a:spcPts val="0"/>
              </a:spcBef>
              <a:spcAft>
                <a:spcPts val="0"/>
              </a:spcAft>
              <a:buNone/>
              <a:defRPr sz="2000" b="0" spc="-50" baseline="0">
                <a:solidFill>
                  <a:schemeClr val="bg2"/>
                </a:solidFill>
                <a:latin typeface="+mn-lt"/>
              </a:defRPr>
            </a:lvl3pPr>
            <a:lvl4pPr marL="0" indent="0">
              <a:lnSpc>
                <a:spcPct val="110000"/>
              </a:lnSpc>
              <a:spcBef>
                <a:spcPts val="0"/>
              </a:spcBef>
              <a:spcAft>
                <a:spcPts val="0"/>
              </a:spcAft>
              <a:buNone/>
              <a:defRPr sz="2000" b="0" spc="-50" baseline="0">
                <a:solidFill>
                  <a:schemeClr val="bg2"/>
                </a:solidFill>
                <a:latin typeface="+mn-lt"/>
              </a:defRPr>
            </a:lvl4pPr>
            <a:lvl5pPr marL="0" indent="0">
              <a:lnSpc>
                <a:spcPct val="110000"/>
              </a:lnSpc>
              <a:spcBef>
                <a:spcPts val="0"/>
              </a:spcBef>
              <a:spcAft>
                <a:spcPts val="0"/>
              </a:spcAft>
              <a:buNone/>
              <a:defRPr sz="2000" b="0" spc="-50" baseline="0">
                <a:solidFill>
                  <a:schemeClr val="bg2"/>
                </a:solidFill>
                <a:latin typeface="+mn-lt"/>
              </a:defRPr>
            </a:lvl5pPr>
            <a:lvl6pPr marL="0" indent="0">
              <a:lnSpc>
                <a:spcPct val="110000"/>
              </a:lnSpc>
              <a:spcBef>
                <a:spcPts val="0"/>
              </a:spcBef>
              <a:spcAft>
                <a:spcPts val="0"/>
              </a:spcAft>
              <a:buNone/>
              <a:defRPr sz="2000" b="0" spc="-50" baseline="0">
                <a:solidFill>
                  <a:schemeClr val="bg2"/>
                </a:solidFill>
                <a:latin typeface="+mn-lt"/>
              </a:defRPr>
            </a:lvl6pPr>
            <a:lvl7pPr marL="0" indent="0">
              <a:lnSpc>
                <a:spcPct val="110000"/>
              </a:lnSpc>
              <a:spcBef>
                <a:spcPts val="0"/>
              </a:spcBef>
              <a:spcAft>
                <a:spcPts val="0"/>
              </a:spcAft>
              <a:buNone/>
              <a:defRPr sz="2000" b="0" spc="-50" baseline="0">
                <a:solidFill>
                  <a:schemeClr val="bg2"/>
                </a:solidFill>
                <a:latin typeface="+mn-lt"/>
              </a:defRPr>
            </a:lvl7pPr>
            <a:lvl8pPr marL="0" indent="0">
              <a:lnSpc>
                <a:spcPct val="110000"/>
              </a:lnSpc>
              <a:spcBef>
                <a:spcPts val="0"/>
              </a:spcBef>
              <a:spcAft>
                <a:spcPts val="0"/>
              </a:spcAft>
              <a:buNone/>
              <a:defRPr sz="2000" b="0" spc="-50" baseline="0">
                <a:solidFill>
                  <a:schemeClr val="bg2"/>
                </a:solidFill>
                <a:latin typeface="+mn-lt"/>
              </a:defRPr>
            </a:lvl8pPr>
            <a:lvl9pPr marL="0" indent="0">
              <a:lnSpc>
                <a:spcPct val="110000"/>
              </a:lnSpc>
              <a:spcBef>
                <a:spcPts val="0"/>
              </a:spcBef>
              <a:spcAft>
                <a:spcPts val="0"/>
              </a:spcAft>
              <a:buNone/>
              <a:defRPr sz="2000" b="0" spc="-50" baseline="0">
                <a:solidFill>
                  <a:schemeClr val="bg2"/>
                </a:solidFill>
                <a:latin typeface="+mn-lt"/>
              </a:defRPr>
            </a:lvl9pPr>
          </a:lstStyle>
          <a:p>
            <a:r>
              <a:rPr lang="en-GB" dirty="0"/>
              <a:t>Optional short description of the current chapter</a:t>
            </a:r>
          </a:p>
          <a:p>
            <a:pPr lvl="1"/>
            <a:r>
              <a:rPr lang="en-GB" dirty="0"/>
              <a:t>Level 2</a:t>
            </a:r>
          </a:p>
          <a:p>
            <a:pPr lvl="2"/>
            <a:r>
              <a:rPr lang="en-GB" dirty="0"/>
              <a:t>Level 3</a:t>
            </a:r>
          </a:p>
          <a:p>
            <a:pPr lvl="3"/>
            <a:r>
              <a:rPr lang="en-GB" dirty="0"/>
              <a:t>Level 4</a:t>
            </a:r>
          </a:p>
          <a:p>
            <a:pPr lvl="4"/>
            <a:r>
              <a:rPr lang="en-GB" dirty="0"/>
              <a:t>Level 5</a:t>
            </a:r>
          </a:p>
          <a:p>
            <a:endParaRPr lang="en-GB" dirty="0"/>
          </a:p>
        </p:txBody>
      </p:sp>
      <p:sp>
        <p:nvSpPr>
          <p:cNvPr id="5" name="Fußzeilenplatzhalter 4"/>
          <p:cNvSpPr>
            <a:spLocks noGrp="1"/>
          </p:cNvSpPr>
          <p:nvPr>
            <p:ph type="ftr" sz="quarter" idx="11"/>
          </p:nvPr>
        </p:nvSpPr>
        <p:spPr bwMode="gray">
          <a:xfrm rot="16200000">
            <a:off x="-1645334" y="3392999"/>
            <a:ext cx="4105278" cy="287903"/>
          </a:xfrm>
        </p:spPr>
        <p:txBody>
          <a:bodyPr/>
          <a:lstStyle>
            <a:lvl1pPr>
              <a:defRPr>
                <a:solidFill>
                  <a:schemeClr val="tx1"/>
                </a:solidFill>
              </a:defRPr>
            </a:lvl1pPr>
          </a:lstStyle>
          <a:p>
            <a:r>
              <a:rPr lang="en-GB" dirty="0"/>
              <a:t>Author, Date, Presentation title, C0 classification</a:t>
            </a:r>
          </a:p>
        </p:txBody>
      </p:sp>
      <p:sp>
        <p:nvSpPr>
          <p:cNvPr id="6" name="Foliennummernplatzhalter 5"/>
          <p:cNvSpPr>
            <a:spLocks noGrp="1"/>
          </p:cNvSpPr>
          <p:nvPr>
            <p:ph type="sldNum" sz="quarter" idx="12"/>
          </p:nvPr>
        </p:nvSpPr>
        <p:spPr bwMode="gray"/>
        <p:txBody>
          <a:bodyPr/>
          <a:lstStyle>
            <a:lvl1pPr>
              <a:defRPr>
                <a:solidFill>
                  <a:schemeClr val="tx1"/>
                </a:solidFill>
              </a:defRPr>
            </a:lvl1pPr>
          </a:lstStyle>
          <a:p>
            <a:fld id="{8FF9B0DE-3FEB-4AA0-B465-B80EF7C1333D}" type="slidenum">
              <a:rPr lang="en-GB" smtClean="0"/>
              <a:pPr/>
              <a:t>‹#›</a:t>
            </a:fld>
            <a:endParaRPr lang="en-GB" dirty="0"/>
          </a:p>
        </p:txBody>
      </p:sp>
    </p:spTree>
    <p:extLst>
      <p:ext uri="{BB962C8B-B14F-4D97-AF65-F5344CB8AC3E}">
        <p14:creationId xmlns:p14="http://schemas.microsoft.com/office/powerpoint/2010/main" val="374520289"/>
      </p:ext>
    </p:extLst>
  </p:cSld>
  <p:clrMapOvr>
    <a:masterClrMapping/>
  </p:clrMapOvr>
  <p:extLst>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Divider | Navy">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E172BFDC-25B3-4B53-8F94-0FA71FB9C711}"/>
              </a:ext>
            </a:extLst>
          </p:cNvPr>
          <p:cNvSpPr/>
          <p:nvPr userDrawn="1"/>
        </p:nvSpPr>
        <p:spPr bwMode="gray">
          <a:xfrm>
            <a:off x="0" y="0"/>
            <a:ext cx="12192000" cy="6858000"/>
          </a:xfrm>
          <a:prstGeom prst="rect">
            <a:avLst/>
          </a:prstGeom>
          <a:solidFill>
            <a:schemeClr val="bg2"/>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dirty="0">
              <a:solidFill>
                <a:schemeClr val="tx1"/>
              </a:solidFill>
            </a:endParaRPr>
          </a:p>
        </p:txBody>
      </p:sp>
      <p:sp>
        <p:nvSpPr>
          <p:cNvPr id="2" name="Titel 1"/>
          <p:cNvSpPr>
            <a:spLocks noGrp="1"/>
          </p:cNvSpPr>
          <p:nvPr>
            <p:ph type="title" hasCustomPrompt="1"/>
          </p:nvPr>
        </p:nvSpPr>
        <p:spPr bwMode="gray">
          <a:xfrm>
            <a:off x="1199456" y="1484313"/>
            <a:ext cx="8208000" cy="2160711"/>
          </a:xfrm>
        </p:spPr>
        <p:txBody>
          <a:bodyPr tIns="0" bIns="50400" anchor="b"/>
          <a:lstStyle>
            <a:lvl1pPr>
              <a:lnSpc>
                <a:spcPct val="90000"/>
              </a:lnSpc>
              <a:defRPr sz="4400" b="1" spc="-50" baseline="0">
                <a:solidFill>
                  <a:schemeClr val="bg1"/>
                </a:solidFill>
                <a:latin typeface="+mj-lt"/>
              </a:defRPr>
            </a:lvl1pPr>
          </a:lstStyle>
          <a:p>
            <a:r>
              <a:rPr lang="en-GB" dirty="0"/>
              <a:t>Divider</a:t>
            </a:r>
          </a:p>
        </p:txBody>
      </p:sp>
      <p:sp>
        <p:nvSpPr>
          <p:cNvPr id="3" name="Textplatzhalter 2"/>
          <p:cNvSpPr>
            <a:spLocks noGrp="1"/>
          </p:cNvSpPr>
          <p:nvPr>
            <p:ph type="body" idx="1" hasCustomPrompt="1"/>
          </p:nvPr>
        </p:nvSpPr>
        <p:spPr bwMode="gray">
          <a:xfrm>
            <a:off x="1200026" y="3717032"/>
            <a:ext cx="8208000" cy="1872208"/>
          </a:xfrm>
        </p:spPr>
        <p:txBody>
          <a:bodyPr/>
          <a:lstStyle>
            <a:lvl1pPr marL="0" indent="0">
              <a:spcBef>
                <a:spcPts val="0"/>
              </a:spcBef>
              <a:spcAft>
                <a:spcPts val="0"/>
              </a:spcAft>
              <a:buNone/>
              <a:defRPr sz="2000" b="0" spc="-50" baseline="0">
                <a:solidFill>
                  <a:schemeClr val="bg1"/>
                </a:solidFill>
                <a:latin typeface="+mn-lt"/>
              </a:defRPr>
            </a:lvl1pPr>
            <a:lvl2pPr marL="0" indent="0">
              <a:spcBef>
                <a:spcPts val="0"/>
              </a:spcBef>
              <a:spcAft>
                <a:spcPts val="0"/>
              </a:spcAft>
              <a:buNone/>
              <a:defRPr sz="2000" b="0" spc="-50" baseline="0">
                <a:solidFill>
                  <a:schemeClr val="bg1"/>
                </a:solidFill>
                <a:latin typeface="+mn-lt"/>
              </a:defRPr>
            </a:lvl2pPr>
            <a:lvl3pPr marL="0" indent="0">
              <a:spcBef>
                <a:spcPts val="0"/>
              </a:spcBef>
              <a:spcAft>
                <a:spcPts val="0"/>
              </a:spcAft>
              <a:buNone/>
              <a:defRPr sz="2000" b="0" spc="-50" baseline="0">
                <a:solidFill>
                  <a:schemeClr val="bg1"/>
                </a:solidFill>
                <a:latin typeface="+mn-lt"/>
              </a:defRPr>
            </a:lvl3pPr>
            <a:lvl4pPr marL="0" indent="0">
              <a:spcBef>
                <a:spcPts val="0"/>
              </a:spcBef>
              <a:spcAft>
                <a:spcPts val="0"/>
              </a:spcAft>
              <a:buNone/>
              <a:defRPr sz="2000" b="0" spc="-50" baseline="0">
                <a:solidFill>
                  <a:schemeClr val="bg1"/>
                </a:solidFill>
                <a:latin typeface="+mn-lt"/>
              </a:defRPr>
            </a:lvl4pPr>
            <a:lvl5pPr marL="0" indent="0">
              <a:spcBef>
                <a:spcPts val="0"/>
              </a:spcBef>
              <a:spcAft>
                <a:spcPts val="0"/>
              </a:spcAft>
              <a:buNone/>
              <a:defRPr sz="2000" b="0" spc="-50" baseline="0">
                <a:solidFill>
                  <a:schemeClr val="bg1"/>
                </a:solidFill>
                <a:latin typeface="+mn-lt"/>
              </a:defRPr>
            </a:lvl5pPr>
            <a:lvl6pPr marL="0" indent="0">
              <a:spcBef>
                <a:spcPts val="0"/>
              </a:spcBef>
              <a:spcAft>
                <a:spcPts val="0"/>
              </a:spcAft>
              <a:buNone/>
              <a:defRPr sz="2000" b="0" spc="-50" baseline="0">
                <a:solidFill>
                  <a:schemeClr val="bg1"/>
                </a:solidFill>
                <a:latin typeface="+mn-lt"/>
              </a:defRPr>
            </a:lvl6pPr>
            <a:lvl7pPr marL="0" indent="0">
              <a:spcBef>
                <a:spcPts val="0"/>
              </a:spcBef>
              <a:spcAft>
                <a:spcPts val="0"/>
              </a:spcAft>
              <a:buNone/>
              <a:defRPr sz="2000" b="0" spc="-50" baseline="0">
                <a:solidFill>
                  <a:schemeClr val="bg1"/>
                </a:solidFill>
                <a:latin typeface="+mn-lt"/>
              </a:defRPr>
            </a:lvl7pPr>
            <a:lvl8pPr marL="0" indent="0">
              <a:spcBef>
                <a:spcPts val="0"/>
              </a:spcBef>
              <a:spcAft>
                <a:spcPts val="0"/>
              </a:spcAft>
              <a:buNone/>
              <a:defRPr sz="2000" b="0" spc="-50" baseline="0">
                <a:solidFill>
                  <a:schemeClr val="bg1"/>
                </a:solidFill>
                <a:latin typeface="+mn-lt"/>
              </a:defRPr>
            </a:lvl8pPr>
            <a:lvl9pPr marL="0" indent="0">
              <a:spcBef>
                <a:spcPts val="0"/>
              </a:spcBef>
              <a:spcAft>
                <a:spcPts val="0"/>
              </a:spcAft>
              <a:buNone/>
              <a:defRPr sz="2000" b="0" spc="-50" baseline="0">
                <a:solidFill>
                  <a:schemeClr val="bg1"/>
                </a:solidFill>
                <a:latin typeface="+mn-lt"/>
              </a:defRPr>
            </a:lvl9pPr>
          </a:lstStyle>
          <a:p>
            <a:r>
              <a:rPr lang="en-GB" dirty="0"/>
              <a:t>Optional short description of the current chapter</a:t>
            </a:r>
          </a:p>
          <a:p>
            <a:pPr lvl="1"/>
            <a:r>
              <a:rPr lang="en-GB" dirty="0"/>
              <a:t>Level 2</a:t>
            </a:r>
          </a:p>
          <a:p>
            <a:pPr lvl="2"/>
            <a:r>
              <a:rPr lang="en-GB" dirty="0"/>
              <a:t>Level 3</a:t>
            </a:r>
          </a:p>
          <a:p>
            <a:pPr lvl="3"/>
            <a:r>
              <a:rPr lang="en-GB" dirty="0"/>
              <a:t>Level 4</a:t>
            </a:r>
          </a:p>
          <a:p>
            <a:pPr lvl="4"/>
            <a:r>
              <a:rPr lang="en-GB" dirty="0"/>
              <a:t>Level 5</a:t>
            </a:r>
          </a:p>
          <a:p>
            <a:endParaRPr lang="en-GB" dirty="0"/>
          </a:p>
        </p:txBody>
      </p:sp>
      <p:sp>
        <p:nvSpPr>
          <p:cNvPr id="5" name="Fußzeilenplatzhalter 4"/>
          <p:cNvSpPr>
            <a:spLocks noGrp="1"/>
          </p:cNvSpPr>
          <p:nvPr>
            <p:ph type="ftr" sz="quarter" idx="11"/>
          </p:nvPr>
        </p:nvSpPr>
        <p:spPr bwMode="gray"/>
        <p:txBody>
          <a:bodyPr/>
          <a:lstStyle>
            <a:lvl1pPr>
              <a:defRPr>
                <a:solidFill>
                  <a:schemeClr val="bg1"/>
                </a:solidFill>
              </a:defRPr>
            </a:lvl1pPr>
          </a:lstStyle>
          <a:p>
            <a:r>
              <a:rPr lang="en-GB" dirty="0"/>
              <a:t>Author, Date, Presentation title, C0 classification</a:t>
            </a:r>
          </a:p>
        </p:txBody>
      </p:sp>
      <p:sp>
        <p:nvSpPr>
          <p:cNvPr id="6" name="Foliennummernplatzhalter 5"/>
          <p:cNvSpPr>
            <a:spLocks noGrp="1"/>
          </p:cNvSpPr>
          <p:nvPr>
            <p:ph type="sldNum" sz="quarter" idx="12"/>
          </p:nvPr>
        </p:nvSpPr>
        <p:spPr bwMode="gray"/>
        <p:txBody>
          <a:bodyPr/>
          <a:lstStyle>
            <a:lvl1pPr>
              <a:defRPr>
                <a:solidFill>
                  <a:schemeClr val="bg1"/>
                </a:solidFill>
              </a:defRPr>
            </a:lvl1pPr>
          </a:lstStyle>
          <a:p>
            <a:fld id="{8FF9B0DE-3FEB-4AA0-B465-B80EF7C1333D}" type="slidenum">
              <a:rPr lang="en-GB" smtClean="0"/>
              <a:pPr/>
              <a:t>‹#›</a:t>
            </a:fld>
            <a:endParaRPr lang="en-GB" dirty="0"/>
          </a:p>
        </p:txBody>
      </p:sp>
      <p:pic>
        <p:nvPicPr>
          <p:cNvPr id="9" name="Picture 8">
            <a:extLst>
              <a:ext uri="{FF2B5EF4-FFF2-40B4-BE49-F238E27FC236}">
                <a16:creationId xmlns:a16="http://schemas.microsoft.com/office/drawing/2014/main" id="{3105E948-0429-4BA5-BE6A-0FB567FE1708}"/>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bwMode="gray">
          <a:xfrm>
            <a:off x="255600" y="360000"/>
            <a:ext cx="342000" cy="462162"/>
          </a:xfrm>
          <a:prstGeom prst="rect">
            <a:avLst/>
          </a:prstGeom>
        </p:spPr>
      </p:pic>
    </p:spTree>
    <p:extLst>
      <p:ext uri="{BB962C8B-B14F-4D97-AF65-F5344CB8AC3E}">
        <p14:creationId xmlns:p14="http://schemas.microsoft.com/office/powerpoint/2010/main" val="500482461"/>
      </p:ext>
    </p:extLst>
  </p:cSld>
  <p:clrMapOvr>
    <a:masterClrMapping/>
  </p:clrMapOvr>
  <p:extLst>
    <p:ext uri="{DCECCB84-F9BA-43D5-87BE-67443E8EF086}">
      <p15:sldGuideLst xmlns:p15="http://schemas.microsoft.com/office/powerpoint/2012/main"/>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Working | 2 Contents">
    <p:spTree>
      <p:nvGrpSpPr>
        <p:cNvPr id="1" name=""/>
        <p:cNvGrpSpPr/>
        <p:nvPr/>
      </p:nvGrpSpPr>
      <p:grpSpPr>
        <a:xfrm>
          <a:off x="0" y="0"/>
          <a:ext cx="0" cy="0"/>
          <a:chOff x="0" y="0"/>
          <a:chExt cx="0" cy="0"/>
        </a:xfrm>
      </p:grpSpPr>
      <p:sp>
        <p:nvSpPr>
          <p:cNvPr id="3" name="Inhaltsplatzhalter 2"/>
          <p:cNvSpPr>
            <a:spLocks noGrp="1"/>
          </p:cNvSpPr>
          <p:nvPr>
            <p:ph idx="1" hasCustomPrompt="1"/>
          </p:nvPr>
        </p:nvSpPr>
        <p:spPr bwMode="black">
          <a:xfrm>
            <a:off x="1199456" y="1484784"/>
            <a:ext cx="5112000" cy="4896000"/>
          </a:xfrm>
        </p:spPr>
        <p:txBody>
          <a:bodyPr/>
          <a:lstStyle>
            <a:lvl1pPr>
              <a:defRPr/>
            </a:lvl1pPr>
            <a:lvl2pPr>
              <a:defRPr/>
            </a:lvl2pPr>
            <a:lvl3pPr>
              <a:defRPr/>
            </a:lvl3pPr>
            <a:lvl4pPr>
              <a:defRPr/>
            </a:lvl4pPr>
            <a:lvl5pPr>
              <a:defRPr/>
            </a:lvl5pPr>
            <a:lvl6pPr>
              <a:defRPr/>
            </a:lvl6pPr>
            <a:lvl7pPr>
              <a:defRPr/>
            </a:lvl7pPr>
            <a:lvl8pPr>
              <a:defRPr/>
            </a:lvl8pPr>
            <a:lvl9pPr>
              <a:defRPr/>
            </a:lvl9pPr>
          </a:lstStyle>
          <a:p>
            <a:pPr lvl="0"/>
            <a:r>
              <a:rPr lang="en-GB" dirty="0"/>
              <a:t>Click to edit text. Use the buttons “Increase List Level” and “Decrease List Level” for copytext or bullet levels.</a:t>
            </a:r>
          </a:p>
          <a:p>
            <a:pPr lvl="1"/>
            <a:r>
              <a:rPr lang="en-GB" dirty="0"/>
              <a:t>Level 2</a:t>
            </a:r>
          </a:p>
          <a:p>
            <a:pPr lvl="2"/>
            <a:r>
              <a:rPr lang="en-GB" dirty="0"/>
              <a:t>Level 3</a:t>
            </a:r>
          </a:p>
          <a:p>
            <a:pPr lvl="3"/>
            <a:r>
              <a:rPr lang="en-GB" dirty="0"/>
              <a:t>Level 4</a:t>
            </a:r>
          </a:p>
          <a:p>
            <a:pPr lvl="4"/>
            <a:r>
              <a:rPr lang="en-GB" dirty="0"/>
              <a:t>Level 5</a:t>
            </a:r>
          </a:p>
          <a:p>
            <a:pPr lvl="5"/>
            <a:r>
              <a:rPr lang="en-GB" dirty="0"/>
              <a:t>Level 6</a:t>
            </a:r>
          </a:p>
          <a:p>
            <a:pPr lvl="6"/>
            <a:r>
              <a:rPr lang="en-GB" dirty="0"/>
              <a:t>Level 7</a:t>
            </a:r>
          </a:p>
          <a:p>
            <a:pPr lvl="7"/>
            <a:r>
              <a:rPr lang="en-GB" dirty="0"/>
              <a:t>Level 8</a:t>
            </a:r>
          </a:p>
          <a:p>
            <a:pPr lvl="8"/>
            <a:r>
              <a:rPr lang="en-GB" dirty="0"/>
              <a:t>Level 9</a:t>
            </a:r>
          </a:p>
        </p:txBody>
      </p:sp>
      <p:sp>
        <p:nvSpPr>
          <p:cNvPr id="5" name="Fußzeilenplatzhalter 4"/>
          <p:cNvSpPr>
            <a:spLocks noGrp="1"/>
          </p:cNvSpPr>
          <p:nvPr>
            <p:ph type="ftr" sz="quarter" idx="11"/>
          </p:nvPr>
        </p:nvSpPr>
        <p:spPr bwMode="black">
          <a:xfrm rot="16200000">
            <a:off x="-1645334" y="3392999"/>
            <a:ext cx="4105278" cy="287903"/>
          </a:xfrm>
        </p:spPr>
        <p:txBody>
          <a:bodyPr/>
          <a:lstStyle/>
          <a:p>
            <a:r>
              <a:rPr lang="en-GB" dirty="0"/>
              <a:t>Author, Date, Presentation title, C0 classification</a:t>
            </a:r>
          </a:p>
        </p:txBody>
      </p:sp>
      <p:sp>
        <p:nvSpPr>
          <p:cNvPr id="6" name="Foliennummernplatzhalter 5"/>
          <p:cNvSpPr>
            <a:spLocks noGrp="1"/>
          </p:cNvSpPr>
          <p:nvPr>
            <p:ph type="sldNum" sz="quarter" idx="12"/>
          </p:nvPr>
        </p:nvSpPr>
        <p:spPr bwMode="black"/>
        <p:txBody>
          <a:bodyPr/>
          <a:lstStyle/>
          <a:p>
            <a:fld id="{8FF9B0DE-3FEB-4AA0-B465-B80EF7C1333D}" type="slidenum">
              <a:rPr lang="en-GB" smtClean="0"/>
              <a:t>‹#›</a:t>
            </a:fld>
            <a:endParaRPr lang="en-GB" dirty="0"/>
          </a:p>
        </p:txBody>
      </p:sp>
      <p:sp>
        <p:nvSpPr>
          <p:cNvPr id="12" name="Titel 11"/>
          <p:cNvSpPr>
            <a:spLocks noGrp="1"/>
          </p:cNvSpPr>
          <p:nvPr>
            <p:ph type="title" hasCustomPrompt="1"/>
          </p:nvPr>
        </p:nvSpPr>
        <p:spPr bwMode="black">
          <a:xfrm>
            <a:off x="1199456" y="332656"/>
            <a:ext cx="10512000" cy="720000"/>
          </a:xfrm>
        </p:spPr>
        <p:txBody>
          <a:bodyPr/>
          <a:lstStyle>
            <a:lvl1pPr>
              <a:defRPr/>
            </a:lvl1pPr>
          </a:lstStyle>
          <a:p>
            <a:r>
              <a:rPr lang="en-GB" dirty="0"/>
              <a:t>Click to edit title</a:t>
            </a:r>
          </a:p>
        </p:txBody>
      </p:sp>
      <p:sp>
        <p:nvSpPr>
          <p:cNvPr id="13" name="Inhaltsplatzhalter 2">
            <a:extLst>
              <a:ext uri="{FF2B5EF4-FFF2-40B4-BE49-F238E27FC236}">
                <a16:creationId xmlns:a16="http://schemas.microsoft.com/office/drawing/2014/main" id="{56772B1F-B86A-452C-8BEE-2355B59EA550}"/>
              </a:ext>
            </a:extLst>
          </p:cNvPr>
          <p:cNvSpPr>
            <a:spLocks noGrp="1"/>
          </p:cNvSpPr>
          <p:nvPr>
            <p:ph idx="16" hasCustomPrompt="1"/>
          </p:nvPr>
        </p:nvSpPr>
        <p:spPr bwMode="black">
          <a:xfrm>
            <a:off x="6600056" y="1484784"/>
            <a:ext cx="5112000" cy="4896000"/>
          </a:xfrm>
        </p:spPr>
        <p:txBody>
          <a:bodyPr/>
          <a:lstStyle>
            <a:lvl1pPr>
              <a:defRPr/>
            </a:lvl1pPr>
            <a:lvl2pPr>
              <a:defRPr/>
            </a:lvl2pPr>
            <a:lvl3pPr>
              <a:defRPr/>
            </a:lvl3pPr>
            <a:lvl4pPr>
              <a:defRPr/>
            </a:lvl4pPr>
            <a:lvl5pPr>
              <a:defRPr/>
            </a:lvl5pPr>
            <a:lvl6pPr>
              <a:defRPr/>
            </a:lvl6pPr>
            <a:lvl7pPr>
              <a:defRPr/>
            </a:lvl7pPr>
            <a:lvl8pPr>
              <a:defRPr/>
            </a:lvl8pPr>
            <a:lvl9pPr>
              <a:defRPr/>
            </a:lvl9pPr>
          </a:lstStyle>
          <a:p>
            <a:pPr lvl="0"/>
            <a:r>
              <a:rPr lang="en-GB" dirty="0"/>
              <a:t>Click to edit text. Use the buttons “Increase List Level” and “Decrease List Level” for copytext or bullet levels.</a:t>
            </a:r>
          </a:p>
          <a:p>
            <a:pPr lvl="1"/>
            <a:r>
              <a:rPr lang="en-GB" dirty="0"/>
              <a:t>Level 2</a:t>
            </a:r>
          </a:p>
          <a:p>
            <a:pPr lvl="2"/>
            <a:r>
              <a:rPr lang="en-GB" dirty="0"/>
              <a:t>Level 3</a:t>
            </a:r>
          </a:p>
          <a:p>
            <a:pPr lvl="3"/>
            <a:r>
              <a:rPr lang="en-GB" dirty="0"/>
              <a:t>Level 4</a:t>
            </a:r>
          </a:p>
          <a:p>
            <a:pPr lvl="4"/>
            <a:r>
              <a:rPr lang="en-GB" dirty="0"/>
              <a:t>Level 5</a:t>
            </a:r>
          </a:p>
          <a:p>
            <a:pPr lvl="5"/>
            <a:r>
              <a:rPr lang="en-GB" dirty="0"/>
              <a:t>Level 6</a:t>
            </a:r>
          </a:p>
          <a:p>
            <a:pPr lvl="6"/>
            <a:r>
              <a:rPr lang="en-GB" dirty="0"/>
              <a:t>Level 7</a:t>
            </a:r>
          </a:p>
          <a:p>
            <a:pPr lvl="7"/>
            <a:r>
              <a:rPr lang="en-GB" dirty="0"/>
              <a:t>Level 8</a:t>
            </a:r>
          </a:p>
          <a:p>
            <a:pPr lvl="8"/>
            <a:r>
              <a:rPr lang="en-GB" dirty="0"/>
              <a:t>Level 9</a:t>
            </a:r>
          </a:p>
        </p:txBody>
      </p:sp>
    </p:spTree>
    <p:extLst>
      <p:ext uri="{BB962C8B-B14F-4D97-AF65-F5344CB8AC3E}">
        <p14:creationId xmlns:p14="http://schemas.microsoft.com/office/powerpoint/2010/main" val="1234876190"/>
      </p:ext>
    </p:extLst>
  </p:cSld>
  <p:clrMapOvr>
    <a:masterClrMapping/>
  </p:clrMapOvr>
  <p:extLst>
    <p:ext uri="{DCECCB84-F9BA-43D5-87BE-67443E8EF086}">
      <p15:sldGuideLst xmlns:p15="http://schemas.microsoft.com/office/powerpoint/2012/main">
        <p15:guide id="1" pos="3976" userDrawn="1">
          <p15:clr>
            <a:srgbClr val="547EBF"/>
          </p15:clr>
        </p15:guide>
        <p15:guide id="2" pos="4158" userDrawn="1">
          <p15:clr>
            <a:srgbClr val="547EBF"/>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Working | Content Picture">
    <p:spTree>
      <p:nvGrpSpPr>
        <p:cNvPr id="1" name=""/>
        <p:cNvGrpSpPr/>
        <p:nvPr/>
      </p:nvGrpSpPr>
      <p:grpSpPr>
        <a:xfrm>
          <a:off x="0" y="0"/>
          <a:ext cx="0" cy="0"/>
          <a:chOff x="0" y="0"/>
          <a:chExt cx="0" cy="0"/>
        </a:xfrm>
      </p:grpSpPr>
      <p:sp>
        <p:nvSpPr>
          <p:cNvPr id="3" name="Inhaltsplatzhalter 2"/>
          <p:cNvSpPr>
            <a:spLocks noGrp="1"/>
          </p:cNvSpPr>
          <p:nvPr>
            <p:ph idx="1" hasCustomPrompt="1"/>
          </p:nvPr>
        </p:nvSpPr>
        <p:spPr bwMode="black">
          <a:xfrm>
            <a:off x="1199456" y="1483940"/>
            <a:ext cx="5112000" cy="4896000"/>
          </a:xfrm>
        </p:spPr>
        <p:txBody>
          <a:bodyPr/>
          <a:lstStyle>
            <a:lvl1pPr>
              <a:defRPr/>
            </a:lvl1pPr>
            <a:lvl2pPr>
              <a:defRPr/>
            </a:lvl2pPr>
            <a:lvl3pPr>
              <a:defRPr/>
            </a:lvl3pPr>
            <a:lvl4pPr>
              <a:defRPr/>
            </a:lvl4pPr>
            <a:lvl5pPr>
              <a:defRPr/>
            </a:lvl5pPr>
            <a:lvl6pPr>
              <a:defRPr/>
            </a:lvl6pPr>
            <a:lvl7pPr>
              <a:defRPr/>
            </a:lvl7pPr>
            <a:lvl8pPr>
              <a:defRPr/>
            </a:lvl8pPr>
            <a:lvl9pPr>
              <a:defRPr/>
            </a:lvl9pPr>
          </a:lstStyle>
          <a:p>
            <a:pPr lvl="0"/>
            <a:r>
              <a:rPr lang="en-GB" dirty="0"/>
              <a:t>Click to edit text. Use the buttons “Increase List Level” and “Decrease List Level” for copytext or bullet levels.</a:t>
            </a:r>
          </a:p>
          <a:p>
            <a:pPr lvl="1"/>
            <a:r>
              <a:rPr lang="en-GB" dirty="0"/>
              <a:t>Level 2</a:t>
            </a:r>
          </a:p>
          <a:p>
            <a:pPr lvl="2"/>
            <a:r>
              <a:rPr lang="en-GB" dirty="0"/>
              <a:t>Level 3</a:t>
            </a:r>
          </a:p>
          <a:p>
            <a:pPr lvl="3"/>
            <a:r>
              <a:rPr lang="en-GB" dirty="0"/>
              <a:t>Level 4</a:t>
            </a:r>
          </a:p>
          <a:p>
            <a:pPr lvl="4"/>
            <a:r>
              <a:rPr lang="en-GB" dirty="0"/>
              <a:t>Level 5</a:t>
            </a:r>
          </a:p>
          <a:p>
            <a:pPr lvl="5"/>
            <a:r>
              <a:rPr lang="en-GB" dirty="0"/>
              <a:t>Level 6</a:t>
            </a:r>
          </a:p>
          <a:p>
            <a:pPr lvl="6"/>
            <a:r>
              <a:rPr lang="en-GB" dirty="0"/>
              <a:t>Level 7</a:t>
            </a:r>
          </a:p>
          <a:p>
            <a:pPr lvl="7"/>
            <a:r>
              <a:rPr lang="en-GB" dirty="0"/>
              <a:t>Level 8</a:t>
            </a:r>
          </a:p>
          <a:p>
            <a:pPr lvl="8"/>
            <a:r>
              <a:rPr lang="en-GB" dirty="0"/>
              <a:t>Level 9</a:t>
            </a:r>
          </a:p>
        </p:txBody>
      </p:sp>
      <p:sp>
        <p:nvSpPr>
          <p:cNvPr id="5" name="Fußzeilenplatzhalter 4"/>
          <p:cNvSpPr>
            <a:spLocks noGrp="1"/>
          </p:cNvSpPr>
          <p:nvPr>
            <p:ph type="ftr" sz="quarter" idx="11"/>
          </p:nvPr>
        </p:nvSpPr>
        <p:spPr bwMode="black"/>
        <p:txBody>
          <a:bodyPr/>
          <a:lstStyle/>
          <a:p>
            <a:r>
              <a:rPr lang="en-GB" dirty="0"/>
              <a:t>Author, Date, Presentation title, C0 classification</a:t>
            </a:r>
          </a:p>
        </p:txBody>
      </p:sp>
      <p:sp>
        <p:nvSpPr>
          <p:cNvPr id="6" name="Foliennummernplatzhalter 5"/>
          <p:cNvSpPr>
            <a:spLocks noGrp="1"/>
          </p:cNvSpPr>
          <p:nvPr>
            <p:ph type="sldNum" sz="quarter" idx="12"/>
          </p:nvPr>
        </p:nvSpPr>
        <p:spPr bwMode="black"/>
        <p:txBody>
          <a:bodyPr/>
          <a:lstStyle/>
          <a:p>
            <a:fld id="{8FF9B0DE-3FEB-4AA0-B465-B80EF7C1333D}" type="slidenum">
              <a:rPr lang="en-GB" smtClean="0"/>
              <a:t>‹#›</a:t>
            </a:fld>
            <a:endParaRPr lang="en-GB" dirty="0"/>
          </a:p>
        </p:txBody>
      </p:sp>
      <p:sp>
        <p:nvSpPr>
          <p:cNvPr id="12" name="Titel 11"/>
          <p:cNvSpPr>
            <a:spLocks noGrp="1"/>
          </p:cNvSpPr>
          <p:nvPr>
            <p:ph type="title" hasCustomPrompt="1"/>
          </p:nvPr>
        </p:nvSpPr>
        <p:spPr bwMode="black">
          <a:xfrm>
            <a:off x="1199456" y="332656"/>
            <a:ext cx="5112000" cy="720000"/>
          </a:xfrm>
        </p:spPr>
        <p:txBody>
          <a:bodyPr tIns="28800"/>
          <a:lstStyle>
            <a:lvl1pPr>
              <a:defRPr/>
            </a:lvl1pPr>
          </a:lstStyle>
          <a:p>
            <a:r>
              <a:rPr lang="en-GB" dirty="0"/>
              <a:t>Click to edit title</a:t>
            </a:r>
          </a:p>
        </p:txBody>
      </p:sp>
      <p:sp>
        <p:nvSpPr>
          <p:cNvPr id="14" name="Bildplatzhalter 8">
            <a:extLst>
              <a:ext uri="{FF2B5EF4-FFF2-40B4-BE49-F238E27FC236}">
                <a16:creationId xmlns:a16="http://schemas.microsoft.com/office/drawing/2014/main" id="{09E298D1-1B8A-48BA-B429-C8DD2EAF64A9}"/>
              </a:ext>
            </a:extLst>
          </p:cNvPr>
          <p:cNvSpPr>
            <a:spLocks noGrp="1"/>
          </p:cNvSpPr>
          <p:nvPr>
            <p:ph type="pic" sz="quarter" idx="13" hasCustomPrompt="1"/>
          </p:nvPr>
        </p:nvSpPr>
        <p:spPr bwMode="gray">
          <a:xfrm>
            <a:off x="6600825" y="0"/>
            <a:ext cx="5591175" cy="6858000"/>
          </a:xfrm>
          <a:solidFill>
            <a:srgbClr val="DDE3E7"/>
          </a:solidFill>
        </p:spPr>
        <p:txBody>
          <a:bodyPr bIns="864000" anchor="ctr"/>
          <a:lstStyle>
            <a:lvl1pPr algn="ctr">
              <a:lnSpc>
                <a:spcPct val="100000"/>
              </a:lnSpc>
              <a:spcBef>
                <a:spcPts val="0"/>
              </a:spcBef>
              <a:defRPr sz="1000" b="0">
                <a:latin typeface="+mn-lt"/>
              </a:defRPr>
            </a:lvl1pPr>
          </a:lstStyle>
          <a:p>
            <a:r>
              <a:rPr lang="en-GB" dirty="0"/>
              <a:t>Click icon </a:t>
            </a:r>
            <a:br>
              <a:rPr lang="en-GB" dirty="0"/>
            </a:br>
            <a:r>
              <a:rPr lang="en-GB" dirty="0"/>
              <a:t>to add picture</a:t>
            </a:r>
          </a:p>
        </p:txBody>
      </p:sp>
    </p:spTree>
    <p:extLst>
      <p:ext uri="{BB962C8B-B14F-4D97-AF65-F5344CB8AC3E}">
        <p14:creationId xmlns:p14="http://schemas.microsoft.com/office/powerpoint/2010/main" val="898696808"/>
      </p:ext>
    </p:extLst>
  </p:cSld>
  <p:clrMapOvr>
    <a:masterClrMapping/>
  </p:clrMapOvr>
  <p:extLst>
    <p:ext uri="{DCECCB84-F9BA-43D5-87BE-67443E8EF086}">
      <p15:sldGuideLst xmlns:p15="http://schemas.microsoft.com/office/powerpoint/2012/main">
        <p15:guide id="2" pos="3976" userDrawn="1">
          <p15:clr>
            <a:srgbClr val="547EBF"/>
          </p15:clr>
        </p15:guide>
        <p15:guide id="3" pos="4158" userDrawn="1">
          <p15:clr>
            <a:srgbClr val="547EBF"/>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Presentation | Content">
    <p:spTree>
      <p:nvGrpSpPr>
        <p:cNvPr id="1" name=""/>
        <p:cNvGrpSpPr/>
        <p:nvPr/>
      </p:nvGrpSpPr>
      <p:grpSpPr>
        <a:xfrm>
          <a:off x="0" y="0"/>
          <a:ext cx="0" cy="0"/>
          <a:chOff x="0" y="0"/>
          <a:chExt cx="0" cy="0"/>
        </a:xfrm>
      </p:grpSpPr>
      <p:sp>
        <p:nvSpPr>
          <p:cNvPr id="3" name="Inhaltsplatzhalter 2"/>
          <p:cNvSpPr>
            <a:spLocks noGrp="1"/>
          </p:cNvSpPr>
          <p:nvPr>
            <p:ph idx="1" hasCustomPrompt="1"/>
          </p:nvPr>
        </p:nvSpPr>
        <p:spPr bwMode="black">
          <a:xfrm>
            <a:off x="1199455" y="3716610"/>
            <a:ext cx="10512000" cy="2665140"/>
          </a:xfrm>
        </p:spPr>
        <p:txBody>
          <a:bodyPr/>
          <a:lstStyle>
            <a:lvl1pPr>
              <a:defRPr sz="2000"/>
            </a:lvl1pPr>
            <a:lvl2pPr>
              <a:defRPr sz="2000"/>
            </a:lvl2pPr>
            <a:lvl3pPr>
              <a:defRPr sz="2000"/>
            </a:lvl3pPr>
            <a:lvl4pPr>
              <a:defRPr sz="2000"/>
            </a:lvl4pPr>
            <a:lvl5pPr>
              <a:defRPr sz="2000"/>
            </a:lvl5pPr>
            <a:lvl6pPr>
              <a:defRPr sz="2000"/>
            </a:lvl6pPr>
            <a:lvl7pPr>
              <a:defRPr sz="2000"/>
            </a:lvl7pPr>
            <a:lvl8pPr>
              <a:defRPr sz="2000"/>
            </a:lvl8pPr>
            <a:lvl9pPr>
              <a:defRPr sz="2000"/>
            </a:lvl9pPr>
          </a:lstStyle>
          <a:p>
            <a:pPr lvl="0"/>
            <a:r>
              <a:rPr lang="en-GB" dirty="0"/>
              <a:t>Click to edit text. Use the buttons “Increase List Level” and “Decrease List Level” for copytext or bullet levels.</a:t>
            </a:r>
          </a:p>
          <a:p>
            <a:pPr lvl="1"/>
            <a:r>
              <a:rPr lang="en-GB" dirty="0"/>
              <a:t>Level 2</a:t>
            </a:r>
          </a:p>
          <a:p>
            <a:pPr lvl="2"/>
            <a:r>
              <a:rPr lang="en-GB" dirty="0"/>
              <a:t>Level 3</a:t>
            </a:r>
          </a:p>
          <a:p>
            <a:pPr lvl="3"/>
            <a:r>
              <a:rPr lang="en-GB" dirty="0"/>
              <a:t>Level 4</a:t>
            </a:r>
          </a:p>
          <a:p>
            <a:pPr lvl="4"/>
            <a:r>
              <a:rPr lang="en-GB" dirty="0"/>
              <a:t>Level 5</a:t>
            </a:r>
          </a:p>
          <a:p>
            <a:pPr lvl="4"/>
            <a:endParaRPr lang="en-GB" dirty="0"/>
          </a:p>
        </p:txBody>
      </p:sp>
      <p:sp>
        <p:nvSpPr>
          <p:cNvPr id="5" name="Fußzeilenplatzhalter 4"/>
          <p:cNvSpPr>
            <a:spLocks noGrp="1"/>
          </p:cNvSpPr>
          <p:nvPr>
            <p:ph type="ftr" sz="quarter" idx="11"/>
          </p:nvPr>
        </p:nvSpPr>
        <p:spPr bwMode="black"/>
        <p:txBody>
          <a:bodyPr/>
          <a:lstStyle/>
          <a:p>
            <a:r>
              <a:rPr lang="en-GB" dirty="0"/>
              <a:t>Author, Date, Presentation title, C0 classification</a:t>
            </a:r>
          </a:p>
        </p:txBody>
      </p:sp>
      <p:sp>
        <p:nvSpPr>
          <p:cNvPr id="6" name="Foliennummernplatzhalter 5"/>
          <p:cNvSpPr>
            <a:spLocks noGrp="1"/>
          </p:cNvSpPr>
          <p:nvPr>
            <p:ph type="sldNum" sz="quarter" idx="12"/>
          </p:nvPr>
        </p:nvSpPr>
        <p:spPr bwMode="black"/>
        <p:txBody>
          <a:bodyPr/>
          <a:lstStyle/>
          <a:p>
            <a:fld id="{8FF9B0DE-3FEB-4AA0-B465-B80EF7C1333D}" type="slidenum">
              <a:rPr lang="en-GB" smtClean="0"/>
              <a:t>‹#›</a:t>
            </a:fld>
            <a:endParaRPr lang="en-GB" dirty="0"/>
          </a:p>
        </p:txBody>
      </p:sp>
      <p:sp>
        <p:nvSpPr>
          <p:cNvPr id="12" name="Titel 11"/>
          <p:cNvSpPr>
            <a:spLocks noGrp="1"/>
          </p:cNvSpPr>
          <p:nvPr>
            <p:ph type="title" hasCustomPrompt="1"/>
          </p:nvPr>
        </p:nvSpPr>
        <p:spPr bwMode="black">
          <a:xfrm>
            <a:off x="1199456" y="2348880"/>
            <a:ext cx="10512000" cy="1224136"/>
          </a:xfrm>
        </p:spPr>
        <p:txBody>
          <a:bodyPr bIns="28800" anchor="b"/>
          <a:lstStyle>
            <a:lvl1pPr>
              <a:lnSpc>
                <a:spcPct val="90000"/>
              </a:lnSpc>
              <a:defRPr sz="3200" spc="-50" baseline="0">
                <a:latin typeface="+mj-lt"/>
              </a:defRPr>
            </a:lvl1pPr>
          </a:lstStyle>
          <a:p>
            <a:r>
              <a:rPr lang="en-GB" dirty="0"/>
              <a:t>Click to edit title</a:t>
            </a:r>
          </a:p>
        </p:txBody>
      </p:sp>
    </p:spTree>
    <p:extLst>
      <p:ext uri="{BB962C8B-B14F-4D97-AF65-F5344CB8AC3E}">
        <p14:creationId xmlns:p14="http://schemas.microsoft.com/office/powerpoint/2010/main" val="2185509042"/>
      </p:ext>
    </p:extLst>
  </p:cSld>
  <p:clrMapOvr>
    <a:masterClrMapping/>
  </p:clrMapOvr>
  <p:extLst>
    <p:ext uri="{DCECCB84-F9BA-43D5-87BE-67443E8EF086}">
      <p15:sldGuideLst xmlns:p15="http://schemas.microsoft.com/office/powerpoint/2012/main">
        <p15:guide id="1" orient="horz" pos="2160" userDrawn="1">
          <p15:clr>
            <a:srgbClr val="547EBF"/>
          </p15:clr>
        </p15:guide>
        <p15:guide id="2" orient="horz" pos="2341" userDrawn="1">
          <p15:clr>
            <a:srgbClr val="547EBF"/>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elplatzhalter 1"/>
          <p:cNvSpPr>
            <a:spLocks noGrp="1"/>
          </p:cNvSpPr>
          <p:nvPr>
            <p:ph type="title"/>
          </p:nvPr>
        </p:nvSpPr>
        <p:spPr bwMode="black">
          <a:xfrm>
            <a:off x="1200150" y="332656"/>
            <a:ext cx="10512000" cy="720000"/>
          </a:xfrm>
          <a:prstGeom prst="rect">
            <a:avLst/>
          </a:prstGeom>
        </p:spPr>
        <p:txBody>
          <a:bodyPr vert="horz" lIns="0" tIns="28800" rIns="0" bIns="0" rtlCol="0" anchor="t">
            <a:noAutofit/>
          </a:bodyPr>
          <a:lstStyle/>
          <a:p>
            <a:r>
              <a:rPr lang="en-GB" dirty="0"/>
              <a:t>Click to edit title</a:t>
            </a:r>
          </a:p>
        </p:txBody>
      </p:sp>
      <p:sp>
        <p:nvSpPr>
          <p:cNvPr id="3" name="Textplatzhalter 2"/>
          <p:cNvSpPr>
            <a:spLocks noGrp="1"/>
          </p:cNvSpPr>
          <p:nvPr>
            <p:ph type="body" idx="1"/>
          </p:nvPr>
        </p:nvSpPr>
        <p:spPr bwMode="black">
          <a:xfrm>
            <a:off x="1200150" y="1484015"/>
            <a:ext cx="10512000" cy="4897313"/>
          </a:xfrm>
          <a:prstGeom prst="rect">
            <a:avLst/>
          </a:prstGeom>
        </p:spPr>
        <p:txBody>
          <a:bodyPr vert="horz" lIns="0" tIns="0" rIns="0" bIns="0" rtlCol="0">
            <a:noAutofit/>
          </a:bodyPr>
          <a:lstStyle/>
          <a:p>
            <a:pPr lvl="0"/>
            <a:r>
              <a:rPr lang="en-GB" dirty="0"/>
              <a:t>Click to edit text. Use the buttons “Increase List Level” and “Decrease List Level” for copytext or bullet levels.</a:t>
            </a:r>
          </a:p>
          <a:p>
            <a:pPr lvl="1"/>
            <a:r>
              <a:rPr lang="en-GB" dirty="0"/>
              <a:t>Level 2</a:t>
            </a:r>
          </a:p>
          <a:p>
            <a:pPr lvl="2"/>
            <a:r>
              <a:rPr lang="en-GB" dirty="0"/>
              <a:t>Level 3</a:t>
            </a:r>
          </a:p>
          <a:p>
            <a:pPr lvl="3"/>
            <a:r>
              <a:rPr lang="en-GB" dirty="0"/>
              <a:t>Level 4</a:t>
            </a:r>
          </a:p>
          <a:p>
            <a:pPr lvl="4"/>
            <a:r>
              <a:rPr lang="en-GB" dirty="0"/>
              <a:t>Level 5</a:t>
            </a:r>
          </a:p>
          <a:p>
            <a:pPr lvl="5"/>
            <a:r>
              <a:rPr lang="en-GB" dirty="0"/>
              <a:t>Level 6</a:t>
            </a:r>
          </a:p>
          <a:p>
            <a:pPr lvl="6"/>
            <a:r>
              <a:rPr lang="en-GB" dirty="0"/>
              <a:t>Level 7</a:t>
            </a:r>
          </a:p>
          <a:p>
            <a:pPr lvl="7"/>
            <a:r>
              <a:rPr lang="en-GB" dirty="0"/>
              <a:t>Level 8</a:t>
            </a:r>
          </a:p>
          <a:p>
            <a:pPr lvl="8"/>
            <a:r>
              <a:rPr lang="en-GB" dirty="0"/>
              <a:t>Level 9</a:t>
            </a:r>
          </a:p>
        </p:txBody>
      </p:sp>
      <p:sp>
        <p:nvSpPr>
          <p:cNvPr id="5" name="Fußzeilenplatzhalter 4"/>
          <p:cNvSpPr>
            <a:spLocks noGrp="1"/>
          </p:cNvSpPr>
          <p:nvPr>
            <p:ph type="ftr" sz="quarter" idx="3"/>
          </p:nvPr>
        </p:nvSpPr>
        <p:spPr bwMode="black">
          <a:xfrm rot="16200000">
            <a:off x="-1645271" y="3392999"/>
            <a:ext cx="4105278" cy="287903"/>
          </a:xfrm>
          <a:prstGeom prst="rect">
            <a:avLst/>
          </a:prstGeom>
        </p:spPr>
        <p:txBody>
          <a:bodyPr vert="horz" lIns="0" tIns="0" rIns="0" bIns="0" rtlCol="0" anchor="ctr">
            <a:noAutofit/>
          </a:bodyPr>
          <a:lstStyle>
            <a:lvl1pPr algn="l">
              <a:defRPr sz="700">
                <a:solidFill>
                  <a:schemeClr val="tx1"/>
                </a:solidFill>
              </a:defRPr>
            </a:lvl1pPr>
          </a:lstStyle>
          <a:p>
            <a:r>
              <a:rPr lang="en-GB" dirty="0"/>
              <a:t>Author, Date, Presentation title, C0 classification</a:t>
            </a:r>
          </a:p>
        </p:txBody>
      </p:sp>
      <p:sp>
        <p:nvSpPr>
          <p:cNvPr id="6" name="Foliennummernplatzhalter 5"/>
          <p:cNvSpPr>
            <a:spLocks noGrp="1"/>
          </p:cNvSpPr>
          <p:nvPr>
            <p:ph type="sldNum" sz="quarter" idx="4"/>
          </p:nvPr>
        </p:nvSpPr>
        <p:spPr bwMode="black">
          <a:xfrm flipH="1">
            <a:off x="191344" y="6093336"/>
            <a:ext cx="432048" cy="360000"/>
          </a:xfrm>
          <a:prstGeom prst="rect">
            <a:avLst/>
          </a:prstGeom>
        </p:spPr>
        <p:txBody>
          <a:bodyPr vert="horz" lIns="0" tIns="0" rIns="0" bIns="14400" rtlCol="0" anchor="b">
            <a:noAutofit/>
          </a:bodyPr>
          <a:lstStyle>
            <a:lvl1pPr algn="ctr">
              <a:defRPr sz="1600">
                <a:solidFill>
                  <a:schemeClr val="tx1"/>
                </a:solidFill>
              </a:defRPr>
            </a:lvl1pPr>
          </a:lstStyle>
          <a:p>
            <a:fld id="{8FF9B0DE-3FEB-4AA0-B465-B80EF7C1333D}" type="slidenum">
              <a:rPr lang="en-GB" smtClean="0"/>
              <a:pPr/>
              <a:t>‹#›</a:t>
            </a:fld>
            <a:endParaRPr lang="en-GB" dirty="0"/>
          </a:p>
        </p:txBody>
      </p:sp>
      <p:pic>
        <p:nvPicPr>
          <p:cNvPr id="28" name="Picture 27">
            <a:extLst>
              <a:ext uri="{FF2B5EF4-FFF2-40B4-BE49-F238E27FC236}">
                <a16:creationId xmlns:a16="http://schemas.microsoft.com/office/drawing/2014/main" id="{F5EAD1F8-D385-4F7B-B8F3-539267025C3B}"/>
              </a:ext>
            </a:extLst>
          </p:cNvPr>
          <p:cNvPicPr>
            <a:picLocks noChangeAspect="1"/>
          </p:cNvPicPr>
          <p:nvPr userDrawn="1"/>
        </p:nvPicPr>
        <p:blipFill>
          <a:blip r:embed="rId20" cstate="print">
            <a:extLst>
              <a:ext uri="{28A0092B-C50C-407E-A947-70E740481C1C}">
                <a14:useLocalDpi xmlns:a14="http://schemas.microsoft.com/office/drawing/2010/main"/>
              </a:ext>
            </a:extLst>
          </a:blip>
          <a:stretch>
            <a:fillRect/>
          </a:stretch>
        </p:blipFill>
        <p:spPr bwMode="gray">
          <a:xfrm>
            <a:off x="255600" y="360000"/>
            <a:ext cx="342000" cy="462162"/>
          </a:xfrm>
          <a:prstGeom prst="rect">
            <a:avLst/>
          </a:prstGeom>
        </p:spPr>
      </p:pic>
      <p:grpSp>
        <p:nvGrpSpPr>
          <p:cNvPr id="22" name="Gruppieren 24">
            <a:extLst>
              <a:ext uri="{FF2B5EF4-FFF2-40B4-BE49-F238E27FC236}">
                <a16:creationId xmlns:a16="http://schemas.microsoft.com/office/drawing/2014/main" id="{312B57C8-CC79-40AA-8AA4-6CB66F54872B}"/>
              </a:ext>
            </a:extLst>
          </p:cNvPr>
          <p:cNvGrpSpPr/>
          <p:nvPr userDrawn="1"/>
        </p:nvGrpSpPr>
        <p:grpSpPr bwMode="gray">
          <a:xfrm>
            <a:off x="-168688" y="404664"/>
            <a:ext cx="72000" cy="5976664"/>
            <a:chOff x="-456728" y="404664"/>
            <a:chExt cx="216000" cy="5976664"/>
          </a:xfrm>
        </p:grpSpPr>
        <p:cxnSp>
          <p:nvCxnSpPr>
            <p:cNvPr id="26" name="Gerader Verbinder 22">
              <a:extLst>
                <a:ext uri="{FF2B5EF4-FFF2-40B4-BE49-F238E27FC236}">
                  <a16:creationId xmlns:a16="http://schemas.microsoft.com/office/drawing/2014/main" id="{CA530E4D-6A1D-440A-A92A-58B79E86CAA4}"/>
                </a:ext>
              </a:extLst>
            </p:cNvPr>
            <p:cNvCxnSpPr>
              <a:cxnSpLocks/>
            </p:cNvCxnSpPr>
            <p:nvPr userDrawn="1"/>
          </p:nvCxnSpPr>
          <p:spPr bwMode="gray">
            <a:xfrm>
              <a:off x="-456728" y="404664"/>
              <a:ext cx="216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Gerader Verbinder 23">
              <a:extLst>
                <a:ext uri="{FF2B5EF4-FFF2-40B4-BE49-F238E27FC236}">
                  <a16:creationId xmlns:a16="http://schemas.microsoft.com/office/drawing/2014/main" id="{41000BC1-4CED-4E84-B948-0C3FBB61C61C}"/>
                </a:ext>
              </a:extLst>
            </p:cNvPr>
            <p:cNvCxnSpPr/>
            <p:nvPr userDrawn="1"/>
          </p:nvCxnSpPr>
          <p:spPr bwMode="gray">
            <a:xfrm>
              <a:off x="-456728" y="6381328"/>
              <a:ext cx="216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 name="Gerader Verbinder 22">
              <a:extLst>
                <a:ext uri="{FF2B5EF4-FFF2-40B4-BE49-F238E27FC236}">
                  <a16:creationId xmlns:a16="http://schemas.microsoft.com/office/drawing/2014/main" id="{A5C6A947-9107-449C-B734-B1EBC6B45977}"/>
                </a:ext>
              </a:extLst>
            </p:cNvPr>
            <p:cNvCxnSpPr>
              <a:cxnSpLocks/>
            </p:cNvCxnSpPr>
            <p:nvPr userDrawn="1"/>
          </p:nvCxnSpPr>
          <p:spPr bwMode="gray">
            <a:xfrm>
              <a:off x="-456728" y="1484784"/>
              <a:ext cx="216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30" name="Gruppieren 20">
            <a:extLst>
              <a:ext uri="{FF2B5EF4-FFF2-40B4-BE49-F238E27FC236}">
                <a16:creationId xmlns:a16="http://schemas.microsoft.com/office/drawing/2014/main" id="{C68B8BB5-A052-4302-8C36-A7347B54D093}"/>
              </a:ext>
            </a:extLst>
          </p:cNvPr>
          <p:cNvGrpSpPr/>
          <p:nvPr userDrawn="1"/>
        </p:nvGrpSpPr>
        <p:grpSpPr bwMode="black">
          <a:xfrm>
            <a:off x="1199456" y="-171400"/>
            <a:ext cx="10513168" cy="72000"/>
            <a:chOff x="1199456" y="-243408"/>
            <a:chExt cx="10513168" cy="216000"/>
          </a:xfrm>
        </p:grpSpPr>
        <p:cxnSp>
          <p:nvCxnSpPr>
            <p:cNvPr id="31" name="Gerader Verbinder 12">
              <a:extLst>
                <a:ext uri="{FF2B5EF4-FFF2-40B4-BE49-F238E27FC236}">
                  <a16:creationId xmlns:a16="http://schemas.microsoft.com/office/drawing/2014/main" id="{0BBDD4DC-2F5E-4921-A28A-16256894A83A}"/>
                </a:ext>
              </a:extLst>
            </p:cNvPr>
            <p:cNvCxnSpPr/>
            <p:nvPr userDrawn="1"/>
          </p:nvCxnSpPr>
          <p:spPr bwMode="black">
            <a:xfrm>
              <a:off x="1199456" y="-243408"/>
              <a:ext cx="0" cy="216000"/>
            </a:xfrm>
            <a:prstGeom prst="line">
              <a:avLst/>
            </a:prstGeom>
            <a:ln w="63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2" name="Gerader Verbinder 13">
              <a:extLst>
                <a:ext uri="{FF2B5EF4-FFF2-40B4-BE49-F238E27FC236}">
                  <a16:creationId xmlns:a16="http://schemas.microsoft.com/office/drawing/2014/main" id="{387E5392-44DA-4D9C-9F10-E50075FC9154}"/>
                </a:ext>
              </a:extLst>
            </p:cNvPr>
            <p:cNvCxnSpPr/>
            <p:nvPr userDrawn="1"/>
          </p:nvCxnSpPr>
          <p:spPr bwMode="black">
            <a:xfrm>
              <a:off x="4511824" y="-243408"/>
              <a:ext cx="0" cy="216000"/>
            </a:xfrm>
            <a:prstGeom prst="line">
              <a:avLst/>
            </a:prstGeom>
            <a:ln w="63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33" name="Gerader Verbinder 14">
              <a:extLst>
                <a:ext uri="{FF2B5EF4-FFF2-40B4-BE49-F238E27FC236}">
                  <a16:creationId xmlns:a16="http://schemas.microsoft.com/office/drawing/2014/main" id="{038593D0-2B60-40E3-93F2-262F8CC888AA}"/>
                </a:ext>
              </a:extLst>
            </p:cNvPr>
            <p:cNvCxnSpPr/>
            <p:nvPr userDrawn="1"/>
          </p:nvCxnSpPr>
          <p:spPr bwMode="black">
            <a:xfrm>
              <a:off x="4799856" y="-243408"/>
              <a:ext cx="0" cy="216000"/>
            </a:xfrm>
            <a:prstGeom prst="line">
              <a:avLst/>
            </a:prstGeom>
            <a:ln w="63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34" name="Gerader Verbinder 15">
              <a:extLst>
                <a:ext uri="{FF2B5EF4-FFF2-40B4-BE49-F238E27FC236}">
                  <a16:creationId xmlns:a16="http://schemas.microsoft.com/office/drawing/2014/main" id="{8953402E-258F-4450-AB76-4174CBC5B640}"/>
                </a:ext>
              </a:extLst>
            </p:cNvPr>
            <p:cNvCxnSpPr/>
            <p:nvPr userDrawn="1"/>
          </p:nvCxnSpPr>
          <p:spPr bwMode="black">
            <a:xfrm>
              <a:off x="6312024" y="-243408"/>
              <a:ext cx="0" cy="216000"/>
            </a:xfrm>
            <a:prstGeom prst="line">
              <a:avLst/>
            </a:prstGeom>
            <a:ln w="63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5" name="Gerader Verbinder 16">
              <a:extLst>
                <a:ext uri="{FF2B5EF4-FFF2-40B4-BE49-F238E27FC236}">
                  <a16:creationId xmlns:a16="http://schemas.microsoft.com/office/drawing/2014/main" id="{E0A7F052-1C09-4A7C-9370-039CD8902FFA}"/>
                </a:ext>
              </a:extLst>
            </p:cNvPr>
            <p:cNvCxnSpPr/>
            <p:nvPr userDrawn="1"/>
          </p:nvCxnSpPr>
          <p:spPr bwMode="black">
            <a:xfrm>
              <a:off x="6600056" y="-243408"/>
              <a:ext cx="0" cy="216000"/>
            </a:xfrm>
            <a:prstGeom prst="line">
              <a:avLst/>
            </a:prstGeom>
            <a:ln w="63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6" name="Gerader Verbinder 17">
              <a:extLst>
                <a:ext uri="{FF2B5EF4-FFF2-40B4-BE49-F238E27FC236}">
                  <a16:creationId xmlns:a16="http://schemas.microsoft.com/office/drawing/2014/main" id="{CAC11A3C-8D30-4CD1-A9F1-01713888DC5B}"/>
                </a:ext>
              </a:extLst>
            </p:cNvPr>
            <p:cNvCxnSpPr/>
            <p:nvPr userDrawn="1"/>
          </p:nvCxnSpPr>
          <p:spPr bwMode="black">
            <a:xfrm>
              <a:off x="8112224" y="-243408"/>
              <a:ext cx="0" cy="216000"/>
            </a:xfrm>
            <a:prstGeom prst="line">
              <a:avLst/>
            </a:prstGeom>
            <a:ln w="63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37" name="Gerader Verbinder 18">
              <a:extLst>
                <a:ext uri="{FF2B5EF4-FFF2-40B4-BE49-F238E27FC236}">
                  <a16:creationId xmlns:a16="http://schemas.microsoft.com/office/drawing/2014/main" id="{1561F3C7-9D7D-4E3B-BD9E-A0E0CCC1BB4D}"/>
                </a:ext>
              </a:extLst>
            </p:cNvPr>
            <p:cNvCxnSpPr/>
            <p:nvPr userDrawn="1"/>
          </p:nvCxnSpPr>
          <p:spPr bwMode="black">
            <a:xfrm>
              <a:off x="8400256" y="-243408"/>
              <a:ext cx="0" cy="216000"/>
            </a:xfrm>
            <a:prstGeom prst="line">
              <a:avLst/>
            </a:prstGeom>
            <a:ln w="63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38" name="Gerader Verbinder 19">
              <a:extLst>
                <a:ext uri="{FF2B5EF4-FFF2-40B4-BE49-F238E27FC236}">
                  <a16:creationId xmlns:a16="http://schemas.microsoft.com/office/drawing/2014/main" id="{3DB0CF6B-3782-471C-855D-AC7156B1FC4C}"/>
                </a:ext>
              </a:extLst>
            </p:cNvPr>
            <p:cNvCxnSpPr/>
            <p:nvPr userDrawn="1"/>
          </p:nvCxnSpPr>
          <p:spPr bwMode="black">
            <a:xfrm>
              <a:off x="11712624" y="-243408"/>
              <a:ext cx="0" cy="216000"/>
            </a:xfrm>
            <a:prstGeom prst="line">
              <a:avLst/>
            </a:prstGeom>
            <a:ln w="63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40" name="Gerader Verbinder 13">
              <a:extLst>
                <a:ext uri="{FF2B5EF4-FFF2-40B4-BE49-F238E27FC236}">
                  <a16:creationId xmlns:a16="http://schemas.microsoft.com/office/drawing/2014/main" id="{2E9AEC7D-A7E2-4653-9EA9-1D23D8079F01}"/>
                </a:ext>
              </a:extLst>
            </p:cNvPr>
            <p:cNvCxnSpPr/>
            <p:nvPr userDrawn="1"/>
          </p:nvCxnSpPr>
          <p:spPr bwMode="black">
            <a:xfrm>
              <a:off x="3611724" y="-243408"/>
              <a:ext cx="0" cy="216000"/>
            </a:xfrm>
            <a:prstGeom prst="line">
              <a:avLst/>
            </a:prstGeom>
            <a:ln w="63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41" name="Gerader Verbinder 14">
              <a:extLst>
                <a:ext uri="{FF2B5EF4-FFF2-40B4-BE49-F238E27FC236}">
                  <a16:creationId xmlns:a16="http://schemas.microsoft.com/office/drawing/2014/main" id="{8E8724AC-A11A-4D85-9E2A-D4FF98B41AEB}"/>
                </a:ext>
              </a:extLst>
            </p:cNvPr>
            <p:cNvCxnSpPr/>
            <p:nvPr userDrawn="1"/>
          </p:nvCxnSpPr>
          <p:spPr bwMode="black">
            <a:xfrm>
              <a:off x="3899756" y="-243408"/>
              <a:ext cx="0" cy="216000"/>
            </a:xfrm>
            <a:prstGeom prst="line">
              <a:avLst/>
            </a:prstGeom>
            <a:ln w="63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42" name="Gerader Verbinder 17">
              <a:extLst>
                <a:ext uri="{FF2B5EF4-FFF2-40B4-BE49-F238E27FC236}">
                  <a16:creationId xmlns:a16="http://schemas.microsoft.com/office/drawing/2014/main" id="{EA29EE29-0A4A-4211-91D5-77203B3EF25D}"/>
                </a:ext>
              </a:extLst>
            </p:cNvPr>
            <p:cNvCxnSpPr/>
            <p:nvPr userDrawn="1"/>
          </p:nvCxnSpPr>
          <p:spPr bwMode="black">
            <a:xfrm>
              <a:off x="9012324" y="-243408"/>
              <a:ext cx="0" cy="216000"/>
            </a:xfrm>
            <a:prstGeom prst="line">
              <a:avLst/>
            </a:prstGeom>
            <a:ln w="63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43" name="Gerader Verbinder 18">
              <a:extLst>
                <a:ext uri="{FF2B5EF4-FFF2-40B4-BE49-F238E27FC236}">
                  <a16:creationId xmlns:a16="http://schemas.microsoft.com/office/drawing/2014/main" id="{64CF9FB5-CE38-42DD-A4E5-AD6CCCFD7CE3}"/>
                </a:ext>
              </a:extLst>
            </p:cNvPr>
            <p:cNvCxnSpPr/>
            <p:nvPr userDrawn="1"/>
          </p:nvCxnSpPr>
          <p:spPr bwMode="black">
            <a:xfrm>
              <a:off x="9300356" y="-243408"/>
              <a:ext cx="0" cy="216000"/>
            </a:xfrm>
            <a:prstGeom prst="line">
              <a:avLst/>
            </a:prstGeom>
            <a:ln w="6350">
              <a:solidFill>
                <a:schemeClr val="accent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59861064"/>
      </p:ext>
    </p:extLst>
  </p:cSld>
  <p:clrMap bg1="lt1" tx1="dk1" bg2="lt2" tx2="dk2" accent1="accent1" accent2="accent2" accent3="accent3" accent4="accent4" accent5="accent5" accent6="accent6" hlink="hlink" folHlink="folHlink"/>
  <p:sldLayoutIdLst>
    <p:sldLayoutId id="2147483649" r:id="rId1"/>
    <p:sldLayoutId id="2147483714" r:id="rId2"/>
    <p:sldLayoutId id="2147483712" r:id="rId3"/>
    <p:sldLayoutId id="2147483664" r:id="rId4"/>
    <p:sldLayoutId id="2147483707" r:id="rId5"/>
    <p:sldLayoutId id="2147483684" r:id="rId6"/>
    <p:sldLayoutId id="2147483686" r:id="rId7"/>
    <p:sldLayoutId id="2147483687" r:id="rId8"/>
    <p:sldLayoutId id="2147483688" r:id="rId9"/>
    <p:sldLayoutId id="2147483689" r:id="rId10"/>
    <p:sldLayoutId id="2147483690" r:id="rId11"/>
    <p:sldLayoutId id="2147483691" r:id="rId12"/>
    <p:sldLayoutId id="2147483692" r:id="rId13"/>
    <p:sldLayoutId id="2147483682" r:id="rId14"/>
    <p:sldLayoutId id="2147483693" r:id="rId15"/>
    <p:sldLayoutId id="2147483667" r:id="rId16"/>
    <p:sldLayoutId id="2147483695" r:id="rId17"/>
    <p:sldLayoutId id="2147483694" r:id="rId18"/>
  </p:sldLayoutIdLst>
  <p:hf hdr="0" dt="0"/>
  <p:txStyles>
    <p:titleStyle>
      <a:lvl1pPr algn="l" defTabSz="914400" rtl="0" eaLnBrk="1" latinLnBrk="0" hangingPunct="1">
        <a:lnSpc>
          <a:spcPct val="100000"/>
        </a:lnSpc>
        <a:spcBef>
          <a:spcPct val="0"/>
        </a:spcBef>
        <a:buNone/>
        <a:defRPr sz="2400" b="1" kern="1200" spc="-50" baseline="0">
          <a:solidFill>
            <a:schemeClr val="tx1"/>
          </a:solidFill>
          <a:latin typeface="+mj-lt"/>
          <a:ea typeface="+mj-ea"/>
          <a:cs typeface="+mj-cs"/>
        </a:defRPr>
      </a:lvl1pPr>
    </p:titleStyle>
    <p:bodyStyle>
      <a:lvl1pPr marL="0" indent="0" algn="l" defTabSz="914400" rtl="0" eaLnBrk="1" latinLnBrk="0" hangingPunct="1">
        <a:lnSpc>
          <a:spcPct val="110000"/>
        </a:lnSpc>
        <a:spcBef>
          <a:spcPts val="600"/>
        </a:spcBef>
        <a:spcAft>
          <a:spcPts val="600"/>
        </a:spcAft>
        <a:buFont typeface="Arial" panose="020B0604020202020204" pitchFamily="34" charset="0"/>
        <a:buNone/>
        <a:defRPr sz="1600" b="0" kern="1200">
          <a:solidFill>
            <a:schemeClr val="tx1"/>
          </a:solidFill>
          <a:latin typeface="+mn-lt"/>
          <a:ea typeface="+mn-ea"/>
          <a:cs typeface="+mn-cs"/>
        </a:defRPr>
      </a:lvl1pPr>
      <a:lvl2pPr marL="180000" indent="-180000" algn="l" defTabSz="914400" rtl="0" eaLnBrk="1" latinLnBrk="0" hangingPunct="1">
        <a:lnSpc>
          <a:spcPct val="110000"/>
        </a:lnSpc>
        <a:spcBef>
          <a:spcPts val="200"/>
        </a:spcBef>
        <a:spcAft>
          <a:spcPts val="200"/>
        </a:spcAft>
        <a:buFont typeface="Arial" panose="020B0604020202020204" pitchFamily="34" charset="0"/>
        <a:buChar char="•"/>
        <a:defRPr sz="1600" kern="1200">
          <a:solidFill>
            <a:schemeClr val="tx1"/>
          </a:solidFill>
          <a:latin typeface="+mn-lt"/>
          <a:ea typeface="+mn-ea"/>
          <a:cs typeface="+mn-cs"/>
        </a:defRPr>
      </a:lvl2pPr>
      <a:lvl3pPr marL="360000" indent="-180000" algn="l" defTabSz="914400" rtl="0" eaLnBrk="1" latinLnBrk="0" hangingPunct="1">
        <a:lnSpc>
          <a:spcPct val="110000"/>
        </a:lnSpc>
        <a:spcBef>
          <a:spcPts val="200"/>
        </a:spcBef>
        <a:spcAft>
          <a:spcPts val="200"/>
        </a:spcAft>
        <a:buFont typeface="TheSans Swisscom Light" panose="020B0300040303060204" pitchFamily="34" charset="0"/>
        <a:buChar char="−"/>
        <a:defRPr sz="1600" kern="1200">
          <a:solidFill>
            <a:schemeClr val="tx1"/>
          </a:solidFill>
          <a:latin typeface="+mn-lt"/>
          <a:ea typeface="+mn-ea"/>
          <a:cs typeface="+mn-cs"/>
        </a:defRPr>
      </a:lvl3pPr>
      <a:lvl4pPr marL="540000" indent="-180000" algn="l" defTabSz="914400" rtl="0" eaLnBrk="1" latinLnBrk="0" hangingPunct="1">
        <a:lnSpc>
          <a:spcPct val="110000"/>
        </a:lnSpc>
        <a:spcBef>
          <a:spcPts val="200"/>
        </a:spcBef>
        <a:spcAft>
          <a:spcPts val="200"/>
        </a:spcAft>
        <a:buFont typeface="TheSans Swisscom Light" panose="020B0300040303060204" pitchFamily="34" charset="0"/>
        <a:buChar char="−"/>
        <a:defRPr sz="1600" kern="1200">
          <a:solidFill>
            <a:schemeClr val="tx1"/>
          </a:solidFill>
          <a:latin typeface="+mn-lt"/>
          <a:ea typeface="+mn-ea"/>
          <a:cs typeface="+mn-cs"/>
        </a:defRPr>
      </a:lvl4pPr>
      <a:lvl5pPr marL="720000" indent="-180000" algn="l" defTabSz="914400" rtl="0" eaLnBrk="1" latinLnBrk="0" hangingPunct="1">
        <a:lnSpc>
          <a:spcPct val="110000"/>
        </a:lnSpc>
        <a:spcBef>
          <a:spcPts val="200"/>
        </a:spcBef>
        <a:spcAft>
          <a:spcPts val="200"/>
        </a:spcAft>
        <a:buFont typeface="TheSans Swisscom Light" panose="020B0300040303060204" pitchFamily="34" charset="0"/>
        <a:buChar char="−"/>
        <a:defRPr sz="1600" kern="1200">
          <a:solidFill>
            <a:schemeClr val="tx1"/>
          </a:solidFill>
          <a:latin typeface="+mn-lt"/>
          <a:ea typeface="+mn-ea"/>
          <a:cs typeface="+mn-cs"/>
        </a:defRPr>
      </a:lvl5pPr>
      <a:lvl6pPr marL="900000" indent="-180000" algn="l" defTabSz="914400" rtl="0" eaLnBrk="1" latinLnBrk="0" hangingPunct="1">
        <a:lnSpc>
          <a:spcPct val="110000"/>
        </a:lnSpc>
        <a:spcBef>
          <a:spcPts val="200"/>
        </a:spcBef>
        <a:spcAft>
          <a:spcPts val="200"/>
        </a:spcAft>
        <a:buFont typeface="TheSans Swisscom Light" panose="020B0300040303060204" pitchFamily="34" charset="0"/>
        <a:buChar char="−"/>
        <a:defRPr sz="1600" kern="1200">
          <a:solidFill>
            <a:schemeClr val="tx1"/>
          </a:solidFill>
          <a:latin typeface="+mn-lt"/>
          <a:ea typeface="+mn-ea"/>
          <a:cs typeface="+mn-cs"/>
        </a:defRPr>
      </a:lvl6pPr>
      <a:lvl7pPr marL="1080000" indent="-180000" algn="l" defTabSz="914400" rtl="0" eaLnBrk="1" latinLnBrk="0" hangingPunct="1">
        <a:lnSpc>
          <a:spcPct val="110000"/>
        </a:lnSpc>
        <a:spcBef>
          <a:spcPts val="200"/>
        </a:spcBef>
        <a:spcAft>
          <a:spcPts val="200"/>
        </a:spcAft>
        <a:buFont typeface="TheSans Swisscom Light" panose="020B0300040303060204" pitchFamily="34" charset="0"/>
        <a:buChar char="−"/>
        <a:defRPr sz="1600" kern="1200">
          <a:solidFill>
            <a:schemeClr val="tx1"/>
          </a:solidFill>
          <a:latin typeface="+mn-lt"/>
          <a:ea typeface="+mn-ea"/>
          <a:cs typeface="+mn-cs"/>
        </a:defRPr>
      </a:lvl7pPr>
      <a:lvl8pPr marL="1260000" indent="-180000" algn="l" defTabSz="914400" rtl="0" eaLnBrk="1" latinLnBrk="0" hangingPunct="1">
        <a:lnSpc>
          <a:spcPct val="110000"/>
        </a:lnSpc>
        <a:spcBef>
          <a:spcPts val="200"/>
        </a:spcBef>
        <a:spcAft>
          <a:spcPts val="200"/>
        </a:spcAft>
        <a:buFont typeface="TheSans Swisscom Light" panose="020B0300040303060204" pitchFamily="34" charset="0"/>
        <a:buChar char="−"/>
        <a:defRPr sz="1600" kern="1200">
          <a:solidFill>
            <a:schemeClr val="tx1"/>
          </a:solidFill>
          <a:latin typeface="+mn-lt"/>
          <a:ea typeface="+mn-ea"/>
          <a:cs typeface="+mn-cs"/>
        </a:defRPr>
      </a:lvl8pPr>
      <a:lvl9pPr marL="1440000" indent="-180000" algn="l" defTabSz="914400" rtl="0" eaLnBrk="1" latinLnBrk="0" hangingPunct="1">
        <a:lnSpc>
          <a:spcPct val="110000"/>
        </a:lnSpc>
        <a:spcBef>
          <a:spcPts val="200"/>
        </a:spcBef>
        <a:spcAft>
          <a:spcPts val="200"/>
        </a:spcAft>
        <a:buFont typeface="TheSans Swisscom Light" panose="020B0300040303060204" pitchFamily="34" charset="0"/>
        <a:buChar char="−"/>
        <a:defRPr sz="16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756" userDrawn="1">
          <p15:clr>
            <a:srgbClr val="547EBF"/>
          </p15:clr>
        </p15:guide>
        <p15:guide id="5" pos="7378" userDrawn="1">
          <p15:clr>
            <a:srgbClr val="547EBF"/>
          </p15:clr>
        </p15:guide>
        <p15:guide id="11" orient="horz" pos="4020" userDrawn="1">
          <p15:clr>
            <a:srgbClr val="547EBF"/>
          </p15:clr>
        </p15:guide>
        <p15:guide id="14" orient="horz" pos="935" userDrawn="1">
          <p15:clr>
            <a:srgbClr val="547EBF"/>
          </p15:clr>
        </p15:guide>
        <p15:guide id="15" orient="horz" pos="255" userDrawn="1">
          <p15:clr>
            <a:srgbClr val="547EBF"/>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xml"/><Relationship Id="rId1" Type="http://schemas.openxmlformats.org/officeDocument/2006/relationships/slideLayout" Target="../slideLayouts/slideLayout15.xml"/><Relationship Id="rId4" Type="http://schemas.openxmlformats.org/officeDocument/2006/relationships/image" Target="../media/image10.png"/></Relationships>
</file>

<file path=ppt/slides/_rels/slide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xml"/><Relationship Id="rId1" Type="http://schemas.openxmlformats.org/officeDocument/2006/relationships/slideLayout" Target="../slideLayouts/slideLayout15.xml"/><Relationship Id="rId4" Type="http://schemas.openxmlformats.org/officeDocument/2006/relationships/image" Target="../media/image12.png"/></Relationships>
</file>

<file path=ppt/slides/_rels/slide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xml"/><Relationship Id="rId1" Type="http://schemas.openxmlformats.org/officeDocument/2006/relationships/slideLayout" Target="../slideLayouts/slideLayout15.xml"/><Relationship Id="rId5" Type="http://schemas.openxmlformats.org/officeDocument/2006/relationships/image" Target="../media/image15.png"/><Relationship Id="rId4" Type="http://schemas.openxmlformats.org/officeDocument/2006/relationships/image" Target="../media/image14.png"/></Relationships>
</file>

<file path=ppt/slides/_rels/slide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4.xml"/><Relationship Id="rId1" Type="http://schemas.openxmlformats.org/officeDocument/2006/relationships/slideLayout" Target="../slideLayouts/slideLayout15.xml"/><Relationship Id="rId5" Type="http://schemas.openxmlformats.org/officeDocument/2006/relationships/image" Target="../media/image18.png"/><Relationship Id="rId4" Type="http://schemas.openxmlformats.org/officeDocument/2006/relationships/image" Target="../media/image1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15B25DB3-F209-4543-8BA1-71DB8E327D3E}"/>
              </a:ext>
            </a:extLst>
          </p:cNvPr>
          <p:cNvSpPr>
            <a:spLocks noGrp="1"/>
          </p:cNvSpPr>
          <p:nvPr>
            <p:ph type="ftr" sz="quarter" idx="11"/>
          </p:nvPr>
        </p:nvSpPr>
        <p:spPr/>
        <p:txBody>
          <a:bodyPr/>
          <a:lstStyle/>
          <a:p>
            <a:r>
              <a:rPr lang="en-GB"/>
              <a:t>Author, Date, Presentation title, C0 classification</a:t>
            </a:r>
            <a:endParaRPr lang="en-GB" dirty="0"/>
          </a:p>
        </p:txBody>
      </p:sp>
      <p:sp>
        <p:nvSpPr>
          <p:cNvPr id="3" name="Slide Number Placeholder 2">
            <a:extLst>
              <a:ext uri="{FF2B5EF4-FFF2-40B4-BE49-F238E27FC236}">
                <a16:creationId xmlns:a16="http://schemas.microsoft.com/office/drawing/2014/main" id="{3B5A97BE-2430-4F8E-9AD3-442BAC7E4114}"/>
              </a:ext>
            </a:extLst>
          </p:cNvPr>
          <p:cNvSpPr>
            <a:spLocks noGrp="1"/>
          </p:cNvSpPr>
          <p:nvPr>
            <p:ph type="sldNum" sz="quarter" idx="12"/>
          </p:nvPr>
        </p:nvSpPr>
        <p:spPr/>
        <p:txBody>
          <a:bodyPr/>
          <a:lstStyle/>
          <a:p>
            <a:fld id="{8FF9B0DE-3FEB-4AA0-B465-B80EF7C1333D}" type="slidenum">
              <a:rPr lang="en-GB" smtClean="0"/>
              <a:t>1</a:t>
            </a:fld>
            <a:endParaRPr lang="en-GB" dirty="0"/>
          </a:p>
        </p:txBody>
      </p:sp>
      <p:sp>
        <p:nvSpPr>
          <p:cNvPr id="4" name="Title 3">
            <a:extLst>
              <a:ext uri="{FF2B5EF4-FFF2-40B4-BE49-F238E27FC236}">
                <a16:creationId xmlns:a16="http://schemas.microsoft.com/office/drawing/2014/main" id="{7263BB90-A608-41B7-942B-5072CE6305B6}"/>
              </a:ext>
            </a:extLst>
          </p:cNvPr>
          <p:cNvSpPr>
            <a:spLocks noGrp="1"/>
          </p:cNvSpPr>
          <p:nvPr>
            <p:ph type="title"/>
          </p:nvPr>
        </p:nvSpPr>
        <p:spPr/>
        <p:txBody>
          <a:bodyPr/>
          <a:lstStyle/>
          <a:p>
            <a:r>
              <a:rPr lang="en-US"/>
              <a:t>RCS File Transfer Vulnerabilities - XCAP Exploitation (1)</a:t>
            </a:r>
            <a:br>
              <a:rPr lang="en-US"/>
            </a:br>
            <a:r>
              <a:rPr lang="en-US" sz="2000" b="0"/>
              <a:t>CVD-2023-0074</a:t>
            </a:r>
            <a:endParaRPr lang="de-CH"/>
          </a:p>
        </p:txBody>
      </p:sp>
      <p:sp>
        <p:nvSpPr>
          <p:cNvPr id="5" name="Flowchart: Connector 4">
            <a:extLst>
              <a:ext uri="{FF2B5EF4-FFF2-40B4-BE49-F238E27FC236}">
                <a16:creationId xmlns:a16="http://schemas.microsoft.com/office/drawing/2014/main" id="{25272EAD-2DE5-AC12-C7A9-6636CB7077F4}"/>
              </a:ext>
            </a:extLst>
          </p:cNvPr>
          <p:cNvSpPr>
            <a:spLocks noChangeAspect="1"/>
          </p:cNvSpPr>
          <p:nvPr/>
        </p:nvSpPr>
        <p:spPr bwMode="gray">
          <a:xfrm>
            <a:off x="770503" y="423801"/>
            <a:ext cx="274320" cy="270466"/>
          </a:xfrm>
          <a:prstGeom prst="flowChartConnector">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0000"/>
              </a:lnSpc>
            </a:pPr>
            <a:endParaRPr lang="de-CH" sz="1600" dirty="0">
              <a:solidFill>
                <a:schemeClr val="tx1"/>
              </a:solidFill>
            </a:endParaRPr>
          </a:p>
        </p:txBody>
      </p:sp>
      <p:sp>
        <p:nvSpPr>
          <p:cNvPr id="6" name="TextBox 5">
            <a:extLst>
              <a:ext uri="{FF2B5EF4-FFF2-40B4-BE49-F238E27FC236}">
                <a16:creationId xmlns:a16="http://schemas.microsoft.com/office/drawing/2014/main" id="{26446040-0750-B783-F8C1-2FBE9901AD53}"/>
              </a:ext>
            </a:extLst>
          </p:cNvPr>
          <p:cNvSpPr txBox="1"/>
          <p:nvPr/>
        </p:nvSpPr>
        <p:spPr bwMode="gray">
          <a:xfrm>
            <a:off x="1199456" y="1295400"/>
            <a:ext cx="5367373" cy="5157936"/>
          </a:xfrm>
          <a:prstGeom prst="rect">
            <a:avLst/>
          </a:prstGeom>
        </p:spPr>
        <p:txBody>
          <a:bodyPr vert="horz" wrap="square" lIns="0" tIns="0" rIns="0" bIns="0" rtlCol="0">
            <a:noAutofit/>
          </a:bodyPr>
          <a:lstStyle/>
          <a:p>
            <a:pPr marL="0" marR="0" lvl="0" indent="0" defTabSz="914400" rtl="0" eaLnBrk="1" fontAlgn="auto" latinLnBrk="0" hangingPunct="1">
              <a:lnSpc>
                <a:spcPct val="110000"/>
              </a:lnSpc>
              <a:spcBef>
                <a:spcPts val="600"/>
              </a:spcBef>
              <a:spcAft>
                <a:spcPts val="0"/>
              </a:spcAft>
              <a:buClrTx/>
              <a:buSzTx/>
              <a:buFontTx/>
              <a:buNone/>
              <a:tabLst/>
              <a:defRPr/>
            </a:pPr>
            <a:r>
              <a:rPr kumimoji="0" lang="de-CH" sz="1600" b="1" i="0" u="none" strike="noStrike" kern="1200" cap="none" spc="0" normalizeH="0" baseline="0" noProof="0">
                <a:ln>
                  <a:noFill/>
                </a:ln>
                <a:solidFill>
                  <a:srgbClr val="0070C0"/>
                </a:solidFill>
                <a:effectLst/>
                <a:uLnTx/>
                <a:uFillTx/>
                <a:ea typeface="+mn-ea"/>
                <a:cs typeface="+mn-cs"/>
              </a:rPr>
              <a:t>1. RCS File Upload Resume Attack</a:t>
            </a:r>
          </a:p>
          <a:p>
            <a:pPr marL="180000" indent="-180000">
              <a:lnSpc>
                <a:spcPct val="110000"/>
              </a:lnSpc>
              <a:spcBef>
                <a:spcPts val="600"/>
              </a:spcBef>
              <a:buFont typeface="Arial" panose="020B0604020202020204" pitchFamily="34" charset="0"/>
              <a:buChar char="•"/>
            </a:pPr>
            <a:r>
              <a:rPr lang="en-US" sz="1600"/>
              <a:t>Manipulation of victim's supplementary service settings in </a:t>
            </a:r>
            <a:r>
              <a:rPr lang="en-US" sz="1600">
                <a:solidFill>
                  <a:srgbClr val="0070C0"/>
                </a:solidFill>
              </a:rPr>
              <a:t>XCAP Server</a:t>
            </a:r>
            <a:r>
              <a:rPr lang="en-US" sz="1600"/>
              <a:t>, e.g. set </a:t>
            </a:r>
            <a:r>
              <a:rPr lang="en-US" sz="1600">
                <a:solidFill>
                  <a:srgbClr val="0070C0"/>
                </a:solidFill>
              </a:rPr>
              <a:t>barring-of-all-incoming-calls</a:t>
            </a:r>
          </a:p>
          <a:p>
            <a:pPr marL="180000" indent="-180000">
              <a:lnSpc>
                <a:spcPct val="110000"/>
              </a:lnSpc>
              <a:spcBef>
                <a:spcPts val="600"/>
              </a:spcBef>
              <a:buFont typeface="Arial" panose="020B0604020202020204" pitchFamily="34" charset="0"/>
              <a:buChar char="•"/>
            </a:pPr>
            <a:r>
              <a:rPr lang="en-US" sz="1600"/>
              <a:t>Exploits absence of </a:t>
            </a:r>
            <a:r>
              <a:rPr lang="en-US" sz="1600">
                <a:solidFill>
                  <a:srgbClr val="0070C0"/>
                </a:solidFill>
              </a:rPr>
              <a:t>file upload resume URL </a:t>
            </a:r>
            <a:r>
              <a:rPr lang="en-US" sz="1600"/>
              <a:t>validation by UE and unprotected HTTP between UE and XCAP Server</a:t>
            </a:r>
          </a:p>
          <a:p>
            <a:pPr marL="180000" indent="-180000">
              <a:lnSpc>
                <a:spcPct val="110000"/>
              </a:lnSpc>
              <a:spcBef>
                <a:spcPts val="600"/>
              </a:spcBef>
              <a:buFont typeface="Arial" panose="020B0604020202020204" pitchFamily="34" charset="0"/>
              <a:buChar char="•"/>
            </a:pPr>
            <a:r>
              <a:rPr lang="en-US" sz="1600"/>
              <a:t>Victim UE starts RCS file upload (sends picture in chat) to compromised </a:t>
            </a:r>
            <a:r>
              <a:rPr lang="en-US" sz="1600">
                <a:solidFill>
                  <a:srgbClr val="0070C0"/>
                </a:solidFill>
              </a:rPr>
              <a:t>RCS Content Server</a:t>
            </a:r>
            <a:r>
              <a:rPr lang="en-US" sz="1600"/>
              <a:t>, which interrupts it</a:t>
            </a:r>
          </a:p>
          <a:p>
            <a:pPr marL="180000" indent="-180000">
              <a:lnSpc>
                <a:spcPct val="110000"/>
              </a:lnSpc>
              <a:spcBef>
                <a:spcPts val="600"/>
              </a:spcBef>
              <a:buFont typeface="Arial" panose="020B0604020202020204" pitchFamily="34" charset="0"/>
              <a:buChar char="•"/>
            </a:pPr>
            <a:r>
              <a:rPr lang="en-US" sz="1600"/>
              <a:t>Victim UE requests file upload resume URL, which instead of RCS Content Server points to MNO's XCAP Server </a:t>
            </a:r>
          </a:p>
          <a:p>
            <a:pPr marL="180000" indent="-180000">
              <a:lnSpc>
                <a:spcPct val="110000"/>
              </a:lnSpc>
              <a:spcBef>
                <a:spcPts val="600"/>
              </a:spcBef>
              <a:buFont typeface="Arial" panose="020B0604020202020204" pitchFamily="34" charset="0"/>
              <a:buChar char="•"/>
            </a:pPr>
            <a:r>
              <a:rPr lang="en-US" sz="1600"/>
              <a:t>Attacker's </a:t>
            </a:r>
            <a:r>
              <a:rPr lang="en-US" sz="1600">
                <a:solidFill>
                  <a:srgbClr val="0070C0"/>
                </a:solidFill>
              </a:rPr>
              <a:t>rogue Wi-Fi AP </a:t>
            </a:r>
            <a:r>
              <a:rPr lang="en-US" sz="1600"/>
              <a:t>redirects XCAP IP traffic to attacker's </a:t>
            </a:r>
            <a:r>
              <a:rPr lang="en-US" sz="1600">
                <a:solidFill>
                  <a:srgbClr val="0070C0"/>
                </a:solidFill>
              </a:rPr>
              <a:t>XCAP Proxy</a:t>
            </a:r>
            <a:r>
              <a:rPr lang="en-US" sz="1600"/>
              <a:t>, which injects malicious XCAP settings into HTTP PUT</a:t>
            </a:r>
          </a:p>
          <a:p>
            <a:pPr marL="180000" indent="-180000">
              <a:lnSpc>
                <a:spcPct val="110000"/>
              </a:lnSpc>
              <a:spcBef>
                <a:spcPts val="600"/>
              </a:spcBef>
              <a:buFont typeface="Arial" panose="020B0604020202020204" pitchFamily="34" charset="0"/>
              <a:buChar char="•"/>
            </a:pPr>
            <a:endParaRPr lang="en-US" sz="1600">
              <a:solidFill>
                <a:srgbClr val="0070C0"/>
              </a:solidFill>
            </a:endParaRPr>
          </a:p>
          <a:p>
            <a:pPr marL="180000" indent="-180000">
              <a:lnSpc>
                <a:spcPct val="110000"/>
              </a:lnSpc>
              <a:spcBef>
                <a:spcPts val="600"/>
              </a:spcBef>
              <a:buFont typeface="Arial" panose="020B0604020202020204" pitchFamily="34" charset="0"/>
              <a:buChar char="•"/>
            </a:pPr>
            <a:r>
              <a:rPr lang="en-US" sz="1600" b="1" i="1"/>
              <a:t>Outcome</a:t>
            </a:r>
            <a:r>
              <a:rPr lang="en-US" sz="1600"/>
              <a:t>: GSMA to mandate </a:t>
            </a:r>
            <a:r>
              <a:rPr lang="en-US" sz="1600">
                <a:solidFill>
                  <a:srgbClr val="0070C0"/>
                </a:solidFill>
              </a:rPr>
              <a:t>TLS</a:t>
            </a:r>
            <a:r>
              <a:rPr lang="en-US" sz="1600"/>
              <a:t> with proper </a:t>
            </a:r>
            <a:r>
              <a:rPr lang="en-US" sz="1600">
                <a:solidFill>
                  <a:srgbClr val="0070C0"/>
                </a:solidFill>
              </a:rPr>
              <a:t>certificate validation </a:t>
            </a:r>
            <a:r>
              <a:rPr lang="en-US" sz="1600"/>
              <a:t>between UE and RCS Content &amp; XCAP Servers</a:t>
            </a:r>
          </a:p>
        </p:txBody>
      </p:sp>
      <p:pic>
        <p:nvPicPr>
          <p:cNvPr id="10" name="Picture 9">
            <a:extLst>
              <a:ext uri="{FF2B5EF4-FFF2-40B4-BE49-F238E27FC236}">
                <a16:creationId xmlns:a16="http://schemas.microsoft.com/office/drawing/2014/main" id="{27368637-E54C-F5BF-D196-5AED570BB3AF}"/>
              </a:ext>
            </a:extLst>
          </p:cNvPr>
          <p:cNvPicPr>
            <a:picLocks noChangeAspect="1"/>
          </p:cNvPicPr>
          <p:nvPr/>
        </p:nvPicPr>
        <p:blipFill>
          <a:blip r:embed="rId3"/>
          <a:stretch>
            <a:fillRect/>
          </a:stretch>
        </p:blipFill>
        <p:spPr>
          <a:xfrm>
            <a:off x="6566829" y="3367245"/>
            <a:ext cx="5625171" cy="3421250"/>
          </a:xfrm>
          <a:prstGeom prst="rect">
            <a:avLst/>
          </a:prstGeom>
        </p:spPr>
      </p:pic>
      <p:pic>
        <p:nvPicPr>
          <p:cNvPr id="1027" name="图片 23">
            <a:extLst>
              <a:ext uri="{FF2B5EF4-FFF2-40B4-BE49-F238E27FC236}">
                <a16:creationId xmlns:a16="http://schemas.microsoft.com/office/drawing/2014/main" id="{E8BF2F00-CCE3-2259-196F-998D4CA3FFC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391400" y="423801"/>
            <a:ext cx="4246378" cy="294344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1" name="TextBox 20">
            <a:extLst>
              <a:ext uri="{FF2B5EF4-FFF2-40B4-BE49-F238E27FC236}">
                <a16:creationId xmlns:a16="http://schemas.microsoft.com/office/drawing/2014/main" id="{F9E7797B-7A1B-E043-96AB-E4156AC55008}"/>
              </a:ext>
            </a:extLst>
          </p:cNvPr>
          <p:cNvSpPr txBox="1"/>
          <p:nvPr/>
        </p:nvSpPr>
        <p:spPr bwMode="gray">
          <a:xfrm>
            <a:off x="9111343" y="5406833"/>
            <a:ext cx="838200" cy="246221"/>
          </a:xfrm>
          <a:prstGeom prst="rect">
            <a:avLst/>
          </a:prstGeom>
          <a:noFill/>
        </p:spPr>
        <p:txBody>
          <a:bodyPr wrap="square">
            <a:spAutoFit/>
          </a:bodyPr>
          <a:lstStyle/>
          <a:p>
            <a:pPr algn="ctr"/>
            <a:r>
              <a:rPr kumimoji="0" lang="de-CH" sz="1000" b="1" i="0" u="none" strike="noStrike" kern="1200" cap="none" spc="0" normalizeH="0" baseline="0" noProof="0">
                <a:ln>
                  <a:noFill/>
                </a:ln>
                <a:solidFill>
                  <a:srgbClr val="0070C0"/>
                </a:solidFill>
                <a:effectLst/>
                <a:uLnTx/>
                <a:uFillTx/>
                <a:ea typeface="+mn-ea"/>
                <a:cs typeface="+mn-cs"/>
              </a:rPr>
              <a:t>HTTP PUT</a:t>
            </a:r>
            <a:endParaRPr lang="de-CH" sz="1000"/>
          </a:p>
        </p:txBody>
      </p:sp>
    </p:spTree>
    <p:extLst>
      <p:ext uri="{BB962C8B-B14F-4D97-AF65-F5344CB8AC3E}">
        <p14:creationId xmlns:p14="http://schemas.microsoft.com/office/powerpoint/2010/main" val="196292233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15B25DB3-F209-4543-8BA1-71DB8E327D3E}"/>
              </a:ext>
            </a:extLst>
          </p:cNvPr>
          <p:cNvSpPr>
            <a:spLocks noGrp="1"/>
          </p:cNvSpPr>
          <p:nvPr>
            <p:ph type="ftr" sz="quarter" idx="11"/>
          </p:nvPr>
        </p:nvSpPr>
        <p:spPr/>
        <p:txBody>
          <a:bodyPr/>
          <a:lstStyle/>
          <a:p>
            <a:r>
              <a:rPr lang="en-GB"/>
              <a:t>Author, Date, Presentation title, C0 classification</a:t>
            </a:r>
            <a:endParaRPr lang="en-GB" dirty="0"/>
          </a:p>
        </p:txBody>
      </p:sp>
      <p:sp>
        <p:nvSpPr>
          <p:cNvPr id="3" name="Slide Number Placeholder 2">
            <a:extLst>
              <a:ext uri="{FF2B5EF4-FFF2-40B4-BE49-F238E27FC236}">
                <a16:creationId xmlns:a16="http://schemas.microsoft.com/office/drawing/2014/main" id="{3B5A97BE-2430-4F8E-9AD3-442BAC7E4114}"/>
              </a:ext>
            </a:extLst>
          </p:cNvPr>
          <p:cNvSpPr>
            <a:spLocks noGrp="1"/>
          </p:cNvSpPr>
          <p:nvPr>
            <p:ph type="sldNum" sz="quarter" idx="12"/>
          </p:nvPr>
        </p:nvSpPr>
        <p:spPr/>
        <p:txBody>
          <a:bodyPr/>
          <a:lstStyle/>
          <a:p>
            <a:fld id="{8FF9B0DE-3FEB-4AA0-B465-B80EF7C1333D}" type="slidenum">
              <a:rPr lang="en-GB" smtClean="0"/>
              <a:t>2</a:t>
            </a:fld>
            <a:endParaRPr lang="en-GB" dirty="0"/>
          </a:p>
        </p:txBody>
      </p:sp>
      <p:sp>
        <p:nvSpPr>
          <p:cNvPr id="4" name="Title 3">
            <a:extLst>
              <a:ext uri="{FF2B5EF4-FFF2-40B4-BE49-F238E27FC236}">
                <a16:creationId xmlns:a16="http://schemas.microsoft.com/office/drawing/2014/main" id="{7263BB90-A608-41B7-942B-5072CE6305B6}"/>
              </a:ext>
            </a:extLst>
          </p:cNvPr>
          <p:cNvSpPr>
            <a:spLocks noGrp="1"/>
          </p:cNvSpPr>
          <p:nvPr>
            <p:ph type="title"/>
          </p:nvPr>
        </p:nvSpPr>
        <p:spPr/>
        <p:txBody>
          <a:bodyPr/>
          <a:lstStyle/>
          <a:p>
            <a:r>
              <a:rPr lang="en-US"/>
              <a:t>RCS File Transfer Vulnerabilities - XCAP Exploitation (2)</a:t>
            </a:r>
            <a:br>
              <a:rPr lang="en-US"/>
            </a:br>
            <a:r>
              <a:rPr lang="en-US" sz="2000" b="0"/>
              <a:t>CVD-2023-0074</a:t>
            </a:r>
            <a:endParaRPr lang="de-CH"/>
          </a:p>
        </p:txBody>
      </p:sp>
      <p:sp>
        <p:nvSpPr>
          <p:cNvPr id="5" name="Flowchart: Connector 4">
            <a:extLst>
              <a:ext uri="{FF2B5EF4-FFF2-40B4-BE49-F238E27FC236}">
                <a16:creationId xmlns:a16="http://schemas.microsoft.com/office/drawing/2014/main" id="{25272EAD-2DE5-AC12-C7A9-6636CB7077F4}"/>
              </a:ext>
            </a:extLst>
          </p:cNvPr>
          <p:cNvSpPr>
            <a:spLocks noChangeAspect="1"/>
          </p:cNvSpPr>
          <p:nvPr/>
        </p:nvSpPr>
        <p:spPr bwMode="gray">
          <a:xfrm>
            <a:off x="770503" y="423801"/>
            <a:ext cx="274320" cy="270466"/>
          </a:xfrm>
          <a:prstGeom prst="flowChartConnector">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0000"/>
              </a:lnSpc>
            </a:pPr>
            <a:endParaRPr lang="de-CH" sz="1600" dirty="0">
              <a:solidFill>
                <a:schemeClr val="tx1"/>
              </a:solidFill>
            </a:endParaRPr>
          </a:p>
        </p:txBody>
      </p:sp>
      <p:pic>
        <p:nvPicPr>
          <p:cNvPr id="13" name="Picture 12">
            <a:extLst>
              <a:ext uri="{FF2B5EF4-FFF2-40B4-BE49-F238E27FC236}">
                <a16:creationId xmlns:a16="http://schemas.microsoft.com/office/drawing/2014/main" id="{D504F1B3-1C4F-0EEC-700F-6FDB608BC401}"/>
              </a:ext>
            </a:extLst>
          </p:cNvPr>
          <p:cNvPicPr>
            <a:picLocks noChangeAspect="1"/>
          </p:cNvPicPr>
          <p:nvPr/>
        </p:nvPicPr>
        <p:blipFill>
          <a:blip r:embed="rId3"/>
          <a:stretch>
            <a:fillRect/>
          </a:stretch>
        </p:blipFill>
        <p:spPr>
          <a:xfrm>
            <a:off x="6652975" y="3203035"/>
            <a:ext cx="5470451" cy="3333195"/>
          </a:xfrm>
          <a:prstGeom prst="rect">
            <a:avLst/>
          </a:prstGeom>
        </p:spPr>
      </p:pic>
      <p:sp>
        <p:nvSpPr>
          <p:cNvPr id="7" name="TextBox 6">
            <a:extLst>
              <a:ext uri="{FF2B5EF4-FFF2-40B4-BE49-F238E27FC236}">
                <a16:creationId xmlns:a16="http://schemas.microsoft.com/office/drawing/2014/main" id="{7DFDC43D-E5CA-DD3A-0EAD-980D1FE3C9CD}"/>
              </a:ext>
            </a:extLst>
          </p:cNvPr>
          <p:cNvSpPr txBox="1"/>
          <p:nvPr/>
        </p:nvSpPr>
        <p:spPr bwMode="gray">
          <a:xfrm>
            <a:off x="1199455" y="1295400"/>
            <a:ext cx="5297038" cy="5029200"/>
          </a:xfrm>
          <a:prstGeom prst="rect">
            <a:avLst/>
          </a:prstGeom>
        </p:spPr>
        <p:txBody>
          <a:bodyPr vert="horz" wrap="square" lIns="0" tIns="0" rIns="0" bIns="0" rtlCol="0">
            <a:noAutofit/>
          </a:bodyPr>
          <a:lstStyle/>
          <a:p>
            <a:pPr marL="0" marR="0" lvl="0" indent="0" defTabSz="914400" rtl="0" eaLnBrk="1" fontAlgn="auto" latinLnBrk="0" hangingPunct="1">
              <a:lnSpc>
                <a:spcPct val="110000"/>
              </a:lnSpc>
              <a:spcBef>
                <a:spcPts val="600"/>
              </a:spcBef>
              <a:spcAft>
                <a:spcPts val="0"/>
              </a:spcAft>
              <a:buClrTx/>
              <a:buSzTx/>
              <a:buFontTx/>
              <a:buNone/>
              <a:tabLst/>
              <a:defRPr/>
            </a:pPr>
            <a:r>
              <a:rPr kumimoji="0" lang="de-CH" sz="1600" b="1" i="0" u="none" strike="noStrike" kern="1200" cap="none" spc="0" normalizeH="0" baseline="0" noProof="0">
                <a:ln>
                  <a:noFill/>
                </a:ln>
                <a:solidFill>
                  <a:srgbClr val="0070C0"/>
                </a:solidFill>
                <a:effectLst/>
                <a:uLnTx/>
                <a:uFillTx/>
                <a:ea typeface="+mn-ea"/>
                <a:cs typeface="+mn-cs"/>
              </a:rPr>
              <a:t>2. RCS File Transfer URL Tampering Attack</a:t>
            </a:r>
          </a:p>
          <a:p>
            <a:pPr marL="180000" indent="-180000">
              <a:lnSpc>
                <a:spcPct val="110000"/>
              </a:lnSpc>
              <a:spcBef>
                <a:spcPts val="600"/>
              </a:spcBef>
              <a:buFont typeface="Arial" panose="020B0604020202020204" pitchFamily="34" charset="0"/>
              <a:buChar char="•"/>
            </a:pPr>
            <a:r>
              <a:rPr lang="en-US" sz="1600"/>
              <a:t>Leakage of victim's supplementary service settings in </a:t>
            </a:r>
            <a:r>
              <a:rPr lang="en-US" sz="1600">
                <a:solidFill>
                  <a:srgbClr val="0070C0"/>
                </a:solidFill>
              </a:rPr>
              <a:t>XCAP Server</a:t>
            </a:r>
          </a:p>
          <a:p>
            <a:pPr marL="180000" indent="-180000">
              <a:lnSpc>
                <a:spcPct val="110000"/>
              </a:lnSpc>
              <a:spcBef>
                <a:spcPts val="600"/>
              </a:spcBef>
              <a:buFont typeface="Arial" panose="020B0604020202020204" pitchFamily="34" charset="0"/>
              <a:buChar char="•"/>
            </a:pPr>
            <a:r>
              <a:rPr lang="en-US" sz="1600"/>
              <a:t>Exploits absence of </a:t>
            </a:r>
            <a:r>
              <a:rPr lang="en-US" sz="1600">
                <a:solidFill>
                  <a:srgbClr val="0070C0"/>
                </a:solidFill>
              </a:rPr>
              <a:t>thumbnail URL </a:t>
            </a:r>
            <a:r>
              <a:rPr lang="en-US" sz="1600"/>
              <a:t>validation in </a:t>
            </a:r>
            <a:r>
              <a:rPr lang="en-US" sz="1600">
                <a:solidFill>
                  <a:srgbClr val="0070C0"/>
                </a:solidFill>
              </a:rPr>
              <a:t>SIP MESSAGE XML body </a:t>
            </a:r>
            <a:r>
              <a:rPr lang="en-US" sz="1600"/>
              <a:t>and unprotected HTTP between UE and XCAP Server</a:t>
            </a:r>
          </a:p>
          <a:p>
            <a:pPr marL="180000" indent="-180000">
              <a:lnSpc>
                <a:spcPct val="110000"/>
              </a:lnSpc>
              <a:spcBef>
                <a:spcPts val="600"/>
              </a:spcBef>
              <a:buFont typeface="Arial" panose="020B0604020202020204" pitchFamily="34" charset="0"/>
              <a:buChar char="•"/>
            </a:pPr>
            <a:r>
              <a:rPr lang="en-US" sz="1600"/>
              <a:t>Attacker UE sends to victim XML body with manipulated thumbnail URL pointing to MNO's XCAP Server instead of </a:t>
            </a:r>
            <a:r>
              <a:rPr lang="en-US" sz="1600">
                <a:solidFill>
                  <a:srgbClr val="0070C0"/>
                </a:solidFill>
              </a:rPr>
              <a:t>RCS Content Server</a:t>
            </a:r>
          </a:p>
          <a:p>
            <a:pPr marL="180000" indent="-180000">
              <a:lnSpc>
                <a:spcPct val="110000"/>
              </a:lnSpc>
              <a:spcBef>
                <a:spcPts val="600"/>
              </a:spcBef>
              <a:buFont typeface="Arial" panose="020B0604020202020204" pitchFamily="34" charset="0"/>
              <a:buChar char="•"/>
            </a:pPr>
            <a:r>
              <a:rPr lang="en-US" sz="1600"/>
              <a:t>Victim UE automatically (no user action) accesses thumbnail URL, sending HTTP GET to XCAP Server</a:t>
            </a:r>
          </a:p>
          <a:p>
            <a:pPr marL="180000" indent="-180000">
              <a:lnSpc>
                <a:spcPct val="110000"/>
              </a:lnSpc>
              <a:spcBef>
                <a:spcPts val="600"/>
              </a:spcBef>
              <a:buFont typeface="Arial" panose="020B0604020202020204" pitchFamily="34" charset="0"/>
              <a:buChar char="•"/>
            </a:pPr>
            <a:r>
              <a:rPr lang="en-US" sz="1600"/>
              <a:t>Attacker's </a:t>
            </a:r>
            <a:r>
              <a:rPr lang="en-US" sz="1600">
                <a:solidFill>
                  <a:srgbClr val="0070C0"/>
                </a:solidFill>
              </a:rPr>
              <a:t>rogue Wi-Fi AP </a:t>
            </a:r>
            <a:r>
              <a:rPr lang="en-US" sz="1600"/>
              <a:t>redirects XCAP IP traffic to attacker's </a:t>
            </a:r>
            <a:r>
              <a:rPr lang="en-US" sz="1600">
                <a:solidFill>
                  <a:srgbClr val="0070C0"/>
                </a:solidFill>
              </a:rPr>
              <a:t>XCAP Proxy</a:t>
            </a:r>
            <a:r>
              <a:rPr lang="en-US" sz="1600"/>
              <a:t>, which sniffs XCAP settings from HTTP</a:t>
            </a:r>
          </a:p>
          <a:p>
            <a:pPr marL="180000" indent="-180000">
              <a:lnSpc>
                <a:spcPct val="110000"/>
              </a:lnSpc>
              <a:spcBef>
                <a:spcPts val="600"/>
              </a:spcBef>
              <a:buFont typeface="Arial" panose="020B0604020202020204" pitchFamily="34" charset="0"/>
              <a:buChar char="•"/>
            </a:pPr>
            <a:endParaRPr lang="en-US" sz="1600">
              <a:solidFill>
                <a:srgbClr val="0070C0"/>
              </a:solidFill>
            </a:endParaRPr>
          </a:p>
          <a:p>
            <a:pPr marL="180000" indent="-180000">
              <a:lnSpc>
                <a:spcPct val="110000"/>
              </a:lnSpc>
              <a:spcBef>
                <a:spcPts val="600"/>
              </a:spcBef>
              <a:buFont typeface="Arial" panose="020B0604020202020204" pitchFamily="34" charset="0"/>
              <a:buChar char="•"/>
            </a:pPr>
            <a:r>
              <a:rPr lang="en-US" sz="1600" b="1" i="1"/>
              <a:t>Outcome</a:t>
            </a:r>
            <a:r>
              <a:rPr lang="en-US" sz="1600"/>
              <a:t>: GSMA to mandate </a:t>
            </a:r>
            <a:r>
              <a:rPr lang="en-US" sz="1600">
                <a:solidFill>
                  <a:srgbClr val="0070C0"/>
                </a:solidFill>
              </a:rPr>
              <a:t>TLS</a:t>
            </a:r>
            <a:r>
              <a:rPr lang="en-US" sz="1600"/>
              <a:t> with proper </a:t>
            </a:r>
            <a:r>
              <a:rPr lang="en-US" sz="1600">
                <a:solidFill>
                  <a:srgbClr val="0070C0"/>
                </a:solidFill>
              </a:rPr>
              <a:t>certificate validation </a:t>
            </a:r>
            <a:r>
              <a:rPr lang="en-US" sz="1600"/>
              <a:t>between UE and XCAP Server</a:t>
            </a:r>
          </a:p>
        </p:txBody>
      </p:sp>
      <p:pic>
        <p:nvPicPr>
          <p:cNvPr id="2050" name="Picture 26">
            <a:extLst>
              <a:ext uri="{FF2B5EF4-FFF2-40B4-BE49-F238E27FC236}">
                <a16:creationId xmlns:a16="http://schemas.microsoft.com/office/drawing/2014/main" id="{05C5C98D-E017-86CC-4A37-716AB964104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685993" y="1385745"/>
            <a:ext cx="5385547" cy="15098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10">
            <a:extLst>
              <a:ext uri="{FF2B5EF4-FFF2-40B4-BE49-F238E27FC236}">
                <a16:creationId xmlns:a16="http://schemas.microsoft.com/office/drawing/2014/main" id="{B0525F69-F924-1C01-3493-764F8A39B466}"/>
              </a:ext>
            </a:extLst>
          </p:cNvPr>
          <p:cNvSpPr txBox="1"/>
          <p:nvPr/>
        </p:nvSpPr>
        <p:spPr bwMode="gray">
          <a:xfrm>
            <a:off x="8458200" y="3900250"/>
            <a:ext cx="838200" cy="246221"/>
          </a:xfrm>
          <a:prstGeom prst="rect">
            <a:avLst/>
          </a:prstGeom>
          <a:noFill/>
        </p:spPr>
        <p:txBody>
          <a:bodyPr wrap="square">
            <a:spAutoFit/>
          </a:bodyPr>
          <a:lstStyle/>
          <a:p>
            <a:pPr algn="ctr"/>
            <a:r>
              <a:rPr kumimoji="0" lang="de-CH" sz="1000" b="1" i="0" u="none" strike="noStrike" kern="1200" cap="none" spc="0" normalizeH="0" baseline="0" noProof="0">
                <a:ln>
                  <a:noFill/>
                </a:ln>
                <a:solidFill>
                  <a:srgbClr val="0070C0"/>
                </a:solidFill>
                <a:effectLst/>
                <a:uLnTx/>
                <a:uFillTx/>
                <a:ea typeface="+mn-ea"/>
                <a:cs typeface="+mn-cs"/>
              </a:rPr>
              <a:t>HTTP GET</a:t>
            </a:r>
            <a:endParaRPr lang="de-CH" sz="1000"/>
          </a:p>
        </p:txBody>
      </p:sp>
    </p:spTree>
    <p:extLst>
      <p:ext uri="{BB962C8B-B14F-4D97-AF65-F5344CB8AC3E}">
        <p14:creationId xmlns:p14="http://schemas.microsoft.com/office/powerpoint/2010/main" val="90759402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15B25DB3-F209-4543-8BA1-71DB8E327D3E}"/>
              </a:ext>
            </a:extLst>
          </p:cNvPr>
          <p:cNvSpPr>
            <a:spLocks noGrp="1"/>
          </p:cNvSpPr>
          <p:nvPr>
            <p:ph type="ftr" sz="quarter" idx="11"/>
          </p:nvPr>
        </p:nvSpPr>
        <p:spPr/>
        <p:txBody>
          <a:bodyPr/>
          <a:lstStyle/>
          <a:p>
            <a:r>
              <a:rPr lang="en-GB"/>
              <a:t>Author, Date, Presentation title, C0 classification</a:t>
            </a:r>
            <a:endParaRPr lang="en-GB" dirty="0"/>
          </a:p>
        </p:txBody>
      </p:sp>
      <p:sp>
        <p:nvSpPr>
          <p:cNvPr id="3" name="Slide Number Placeholder 2">
            <a:extLst>
              <a:ext uri="{FF2B5EF4-FFF2-40B4-BE49-F238E27FC236}">
                <a16:creationId xmlns:a16="http://schemas.microsoft.com/office/drawing/2014/main" id="{3B5A97BE-2430-4F8E-9AD3-442BAC7E4114}"/>
              </a:ext>
            </a:extLst>
          </p:cNvPr>
          <p:cNvSpPr>
            <a:spLocks noGrp="1"/>
          </p:cNvSpPr>
          <p:nvPr>
            <p:ph type="sldNum" sz="quarter" idx="12"/>
          </p:nvPr>
        </p:nvSpPr>
        <p:spPr/>
        <p:txBody>
          <a:bodyPr/>
          <a:lstStyle/>
          <a:p>
            <a:fld id="{8FF9B0DE-3FEB-4AA0-B465-B80EF7C1333D}" type="slidenum">
              <a:rPr lang="en-GB" smtClean="0"/>
              <a:t>3</a:t>
            </a:fld>
            <a:endParaRPr lang="en-GB" dirty="0"/>
          </a:p>
        </p:txBody>
      </p:sp>
      <p:sp>
        <p:nvSpPr>
          <p:cNvPr id="4" name="Title 3">
            <a:extLst>
              <a:ext uri="{FF2B5EF4-FFF2-40B4-BE49-F238E27FC236}">
                <a16:creationId xmlns:a16="http://schemas.microsoft.com/office/drawing/2014/main" id="{7263BB90-A608-41B7-942B-5072CE6305B6}"/>
              </a:ext>
            </a:extLst>
          </p:cNvPr>
          <p:cNvSpPr>
            <a:spLocks noGrp="1"/>
          </p:cNvSpPr>
          <p:nvPr>
            <p:ph type="title"/>
          </p:nvPr>
        </p:nvSpPr>
        <p:spPr/>
        <p:txBody>
          <a:bodyPr/>
          <a:lstStyle/>
          <a:p>
            <a:r>
              <a:rPr lang="en-US"/>
              <a:t>RCS MITM and File Transfer Vulnerabilities (1)</a:t>
            </a:r>
            <a:br>
              <a:rPr lang="en-US"/>
            </a:br>
            <a:r>
              <a:rPr lang="en-US" sz="2000" b="0"/>
              <a:t>CVD-2023-0075</a:t>
            </a:r>
            <a:endParaRPr lang="de-CH"/>
          </a:p>
        </p:txBody>
      </p:sp>
      <p:sp>
        <p:nvSpPr>
          <p:cNvPr id="5" name="Flowchart: Connector 4">
            <a:extLst>
              <a:ext uri="{FF2B5EF4-FFF2-40B4-BE49-F238E27FC236}">
                <a16:creationId xmlns:a16="http://schemas.microsoft.com/office/drawing/2014/main" id="{25272EAD-2DE5-AC12-C7A9-6636CB7077F4}"/>
              </a:ext>
            </a:extLst>
          </p:cNvPr>
          <p:cNvSpPr>
            <a:spLocks noChangeAspect="1"/>
          </p:cNvSpPr>
          <p:nvPr/>
        </p:nvSpPr>
        <p:spPr bwMode="gray">
          <a:xfrm>
            <a:off x="770503" y="423801"/>
            <a:ext cx="274320" cy="270466"/>
          </a:xfrm>
          <a:prstGeom prst="flowChartConnector">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0000"/>
              </a:lnSpc>
            </a:pPr>
            <a:endParaRPr lang="de-CH" sz="1600" dirty="0">
              <a:solidFill>
                <a:schemeClr val="tx1"/>
              </a:solidFill>
            </a:endParaRPr>
          </a:p>
        </p:txBody>
      </p:sp>
      <p:pic>
        <p:nvPicPr>
          <p:cNvPr id="11" name="Picture 10">
            <a:extLst>
              <a:ext uri="{FF2B5EF4-FFF2-40B4-BE49-F238E27FC236}">
                <a16:creationId xmlns:a16="http://schemas.microsoft.com/office/drawing/2014/main" id="{A9AF7F46-9346-BC18-E7D7-D49E29BD67A6}"/>
              </a:ext>
            </a:extLst>
          </p:cNvPr>
          <p:cNvPicPr>
            <a:picLocks noChangeAspect="1"/>
          </p:cNvPicPr>
          <p:nvPr/>
        </p:nvPicPr>
        <p:blipFill>
          <a:blip r:embed="rId3"/>
          <a:stretch>
            <a:fillRect/>
          </a:stretch>
        </p:blipFill>
        <p:spPr>
          <a:xfrm>
            <a:off x="7063051" y="4399449"/>
            <a:ext cx="4861022" cy="2001351"/>
          </a:xfrm>
          <a:prstGeom prst="rect">
            <a:avLst/>
          </a:prstGeom>
        </p:spPr>
      </p:pic>
      <p:sp>
        <p:nvSpPr>
          <p:cNvPr id="12" name="TextBox 11">
            <a:extLst>
              <a:ext uri="{FF2B5EF4-FFF2-40B4-BE49-F238E27FC236}">
                <a16:creationId xmlns:a16="http://schemas.microsoft.com/office/drawing/2014/main" id="{C57CA5E3-A87B-0537-F7DF-E4F0D5F9126D}"/>
              </a:ext>
            </a:extLst>
          </p:cNvPr>
          <p:cNvSpPr txBox="1"/>
          <p:nvPr/>
        </p:nvSpPr>
        <p:spPr bwMode="gray">
          <a:xfrm>
            <a:off x="7772400" y="1058684"/>
            <a:ext cx="3086275" cy="356060"/>
          </a:xfrm>
          <a:prstGeom prst="rect">
            <a:avLst/>
          </a:prstGeom>
          <a:noFill/>
        </p:spPr>
        <p:txBody>
          <a:bodyPr wrap="square">
            <a:spAutoFit/>
          </a:bodyPr>
          <a:lstStyle/>
          <a:p>
            <a:pPr algn="ctr">
              <a:lnSpc>
                <a:spcPct val="110000"/>
              </a:lnSpc>
              <a:spcBef>
                <a:spcPts val="600"/>
              </a:spcBef>
            </a:pPr>
            <a:r>
              <a:rPr lang="de-CH" sz="1600" b="1">
                <a:solidFill>
                  <a:srgbClr val="0070C0"/>
                </a:solidFill>
              </a:rPr>
              <a:t>MITM 1</a:t>
            </a:r>
          </a:p>
        </p:txBody>
      </p:sp>
      <p:pic>
        <p:nvPicPr>
          <p:cNvPr id="7" name="Picture 6">
            <a:extLst>
              <a:ext uri="{FF2B5EF4-FFF2-40B4-BE49-F238E27FC236}">
                <a16:creationId xmlns:a16="http://schemas.microsoft.com/office/drawing/2014/main" id="{295B6DA8-0F1C-1919-54A0-A5FF5DE8D5A1}"/>
              </a:ext>
            </a:extLst>
          </p:cNvPr>
          <p:cNvPicPr>
            <a:picLocks noChangeAspect="1"/>
          </p:cNvPicPr>
          <p:nvPr/>
        </p:nvPicPr>
        <p:blipFill>
          <a:blip r:embed="rId4"/>
          <a:stretch>
            <a:fillRect/>
          </a:stretch>
        </p:blipFill>
        <p:spPr>
          <a:xfrm>
            <a:off x="1214864" y="3767985"/>
            <a:ext cx="5312662" cy="2999640"/>
          </a:xfrm>
          <a:prstGeom prst="rect">
            <a:avLst/>
          </a:prstGeom>
        </p:spPr>
      </p:pic>
      <p:sp>
        <p:nvSpPr>
          <p:cNvPr id="9" name="TextBox 8">
            <a:extLst>
              <a:ext uri="{FF2B5EF4-FFF2-40B4-BE49-F238E27FC236}">
                <a16:creationId xmlns:a16="http://schemas.microsoft.com/office/drawing/2014/main" id="{CC39CC5D-BCCF-76D2-002E-C062B0936536}"/>
              </a:ext>
            </a:extLst>
          </p:cNvPr>
          <p:cNvSpPr txBox="1"/>
          <p:nvPr/>
        </p:nvSpPr>
        <p:spPr bwMode="gray">
          <a:xfrm>
            <a:off x="1199453" y="1295400"/>
            <a:ext cx="5328073" cy="2241550"/>
          </a:xfrm>
          <a:prstGeom prst="rect">
            <a:avLst/>
          </a:prstGeom>
        </p:spPr>
        <p:txBody>
          <a:bodyPr vert="horz" wrap="square" lIns="0" tIns="0" rIns="0" bIns="0" rtlCol="0">
            <a:noAutofit/>
          </a:bodyPr>
          <a:lstStyle/>
          <a:p>
            <a:pPr marL="0" marR="0" lvl="0" indent="0" defTabSz="914400" rtl="0" eaLnBrk="1" fontAlgn="auto" latinLnBrk="0" hangingPunct="1">
              <a:lnSpc>
                <a:spcPct val="110000"/>
              </a:lnSpc>
              <a:spcBef>
                <a:spcPts val="600"/>
              </a:spcBef>
              <a:spcAft>
                <a:spcPts val="0"/>
              </a:spcAft>
              <a:buClrTx/>
              <a:buSzTx/>
              <a:buFontTx/>
              <a:buNone/>
              <a:tabLst/>
              <a:defRPr/>
            </a:pPr>
            <a:r>
              <a:rPr kumimoji="0" lang="de-CH" sz="1600" b="1" i="0" u="none" strike="noStrike" kern="1200" cap="none" spc="0" normalizeH="0" baseline="0" noProof="0">
                <a:ln>
                  <a:noFill/>
                </a:ln>
                <a:solidFill>
                  <a:srgbClr val="0070C0"/>
                </a:solidFill>
                <a:effectLst/>
                <a:uLnTx/>
                <a:uFillTx/>
                <a:ea typeface="+mn-ea"/>
                <a:cs typeface="+mn-cs"/>
              </a:rPr>
              <a:t>1. RCS MITM Attack</a:t>
            </a:r>
          </a:p>
          <a:p>
            <a:pPr marL="180000" indent="-180000">
              <a:lnSpc>
                <a:spcPct val="110000"/>
              </a:lnSpc>
              <a:spcBef>
                <a:spcPts val="600"/>
              </a:spcBef>
              <a:buFont typeface="Arial" panose="020B0604020202020204" pitchFamily="34" charset="0"/>
              <a:buChar char="•"/>
            </a:pPr>
            <a:r>
              <a:rPr lang="en-US" sz="1600"/>
              <a:t>Message impersonation, interception, modification</a:t>
            </a:r>
          </a:p>
          <a:p>
            <a:pPr marL="180000" indent="-180000">
              <a:lnSpc>
                <a:spcPct val="110000"/>
              </a:lnSpc>
              <a:spcBef>
                <a:spcPts val="600"/>
              </a:spcBef>
              <a:buFont typeface="Arial" panose="020B0604020202020204" pitchFamily="34" charset="0"/>
              <a:buChar char="•"/>
            </a:pPr>
            <a:r>
              <a:rPr lang="en-US" sz="1600"/>
              <a:t>Exploits </a:t>
            </a:r>
            <a:r>
              <a:rPr lang="en-US" sz="1600">
                <a:solidFill>
                  <a:srgbClr val="0070C0"/>
                </a:solidFill>
              </a:rPr>
              <a:t>unprotected RCS traffic </a:t>
            </a:r>
            <a:r>
              <a:rPr lang="en-US" sz="1600"/>
              <a:t>over cellular/Wi-Fi </a:t>
            </a:r>
          </a:p>
          <a:p>
            <a:pPr marL="180000" indent="-180000">
              <a:lnSpc>
                <a:spcPct val="110000"/>
              </a:lnSpc>
              <a:spcBef>
                <a:spcPts val="600"/>
              </a:spcBef>
              <a:buFont typeface="Arial" panose="020B0604020202020204" pitchFamily="34" charset="0"/>
              <a:buChar char="•"/>
            </a:pPr>
            <a:r>
              <a:rPr lang="en-US" sz="1600"/>
              <a:t>Methods: </a:t>
            </a:r>
            <a:r>
              <a:rPr lang="en-US" sz="1600">
                <a:solidFill>
                  <a:srgbClr val="0070C0"/>
                </a:solidFill>
              </a:rPr>
              <a:t>Malicious VPN; ARP/DHCP/DNS spoofing</a:t>
            </a:r>
          </a:p>
          <a:p>
            <a:pPr marL="180000" indent="-180000">
              <a:lnSpc>
                <a:spcPct val="110000"/>
              </a:lnSpc>
              <a:spcBef>
                <a:spcPts val="600"/>
              </a:spcBef>
              <a:buFont typeface="Arial" panose="020B0604020202020204" pitchFamily="34" charset="0"/>
              <a:buChar char="•"/>
            </a:pPr>
            <a:r>
              <a:rPr lang="en-US" sz="1600" b="1" i="1"/>
              <a:t>Outcome</a:t>
            </a:r>
            <a:r>
              <a:rPr lang="en-US" sz="1600"/>
              <a:t>: GSMA/3GPP to mandate </a:t>
            </a:r>
            <a:r>
              <a:rPr lang="en-US" sz="1600">
                <a:solidFill>
                  <a:srgbClr val="0070C0"/>
                </a:solidFill>
              </a:rPr>
              <a:t>TLS/IPsec</a:t>
            </a:r>
            <a:r>
              <a:rPr lang="en-US" sz="1600"/>
              <a:t> with proper </a:t>
            </a:r>
            <a:r>
              <a:rPr lang="en-US" sz="1600">
                <a:solidFill>
                  <a:srgbClr val="0070C0"/>
                </a:solidFill>
              </a:rPr>
              <a:t>certificate validation </a:t>
            </a:r>
            <a:r>
              <a:rPr lang="en-US" sz="1600"/>
              <a:t>on RCS access interface (Gm, Mb)</a:t>
            </a:r>
          </a:p>
        </p:txBody>
      </p:sp>
      <p:pic>
        <p:nvPicPr>
          <p:cNvPr id="13" name="Picture 12">
            <a:extLst>
              <a:ext uri="{FF2B5EF4-FFF2-40B4-BE49-F238E27FC236}">
                <a16:creationId xmlns:a16="http://schemas.microsoft.com/office/drawing/2014/main" id="{C0AC2B81-7033-6EED-F3AF-4D5B10615AA9}"/>
              </a:ext>
            </a:extLst>
          </p:cNvPr>
          <p:cNvPicPr>
            <a:picLocks noChangeAspect="1"/>
          </p:cNvPicPr>
          <p:nvPr/>
        </p:nvPicPr>
        <p:blipFill>
          <a:blip r:embed="rId5"/>
          <a:stretch>
            <a:fillRect/>
          </a:stretch>
        </p:blipFill>
        <p:spPr>
          <a:xfrm>
            <a:off x="7084822" y="1541125"/>
            <a:ext cx="4843063" cy="2400620"/>
          </a:xfrm>
          <a:prstGeom prst="rect">
            <a:avLst/>
          </a:prstGeom>
        </p:spPr>
      </p:pic>
      <p:sp>
        <p:nvSpPr>
          <p:cNvPr id="15" name="TextBox 14">
            <a:extLst>
              <a:ext uri="{FF2B5EF4-FFF2-40B4-BE49-F238E27FC236}">
                <a16:creationId xmlns:a16="http://schemas.microsoft.com/office/drawing/2014/main" id="{94F36C1B-D14A-A58C-C441-5AEAD9292B3A}"/>
              </a:ext>
            </a:extLst>
          </p:cNvPr>
          <p:cNvSpPr txBox="1"/>
          <p:nvPr/>
        </p:nvSpPr>
        <p:spPr bwMode="gray">
          <a:xfrm>
            <a:off x="1860056" y="3346269"/>
            <a:ext cx="3981218" cy="356060"/>
          </a:xfrm>
          <a:prstGeom prst="rect">
            <a:avLst/>
          </a:prstGeom>
          <a:noFill/>
        </p:spPr>
        <p:txBody>
          <a:bodyPr wrap="square">
            <a:spAutoFit/>
          </a:bodyPr>
          <a:lstStyle/>
          <a:p>
            <a:pPr algn="ctr">
              <a:lnSpc>
                <a:spcPct val="110000"/>
              </a:lnSpc>
              <a:spcBef>
                <a:spcPts val="600"/>
              </a:spcBef>
            </a:pPr>
            <a:r>
              <a:rPr lang="de-CH" sz="1600" b="1">
                <a:solidFill>
                  <a:srgbClr val="0070C0"/>
                </a:solidFill>
              </a:rPr>
              <a:t>RCS Messaging &amp; File Transfer Architecture</a:t>
            </a:r>
          </a:p>
        </p:txBody>
      </p:sp>
      <p:sp>
        <p:nvSpPr>
          <p:cNvPr id="16" name="TextBox 15">
            <a:extLst>
              <a:ext uri="{FF2B5EF4-FFF2-40B4-BE49-F238E27FC236}">
                <a16:creationId xmlns:a16="http://schemas.microsoft.com/office/drawing/2014/main" id="{482BE136-0AC0-CAB4-9F25-40C660DA32EA}"/>
              </a:ext>
            </a:extLst>
          </p:cNvPr>
          <p:cNvSpPr txBox="1"/>
          <p:nvPr/>
        </p:nvSpPr>
        <p:spPr bwMode="gray">
          <a:xfrm>
            <a:off x="7772400" y="4215940"/>
            <a:ext cx="3086275" cy="356060"/>
          </a:xfrm>
          <a:prstGeom prst="rect">
            <a:avLst/>
          </a:prstGeom>
          <a:noFill/>
        </p:spPr>
        <p:txBody>
          <a:bodyPr wrap="square">
            <a:spAutoFit/>
          </a:bodyPr>
          <a:lstStyle/>
          <a:p>
            <a:pPr algn="ctr">
              <a:lnSpc>
                <a:spcPct val="110000"/>
              </a:lnSpc>
              <a:spcBef>
                <a:spcPts val="600"/>
              </a:spcBef>
            </a:pPr>
            <a:r>
              <a:rPr lang="de-CH" sz="1600" b="1">
                <a:solidFill>
                  <a:srgbClr val="0070C0"/>
                </a:solidFill>
              </a:rPr>
              <a:t>MITM 2</a:t>
            </a:r>
          </a:p>
        </p:txBody>
      </p:sp>
    </p:spTree>
    <p:extLst>
      <p:ext uri="{BB962C8B-B14F-4D97-AF65-F5344CB8AC3E}">
        <p14:creationId xmlns:p14="http://schemas.microsoft.com/office/powerpoint/2010/main" val="372382102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15B25DB3-F209-4543-8BA1-71DB8E327D3E}"/>
              </a:ext>
            </a:extLst>
          </p:cNvPr>
          <p:cNvSpPr>
            <a:spLocks noGrp="1"/>
          </p:cNvSpPr>
          <p:nvPr>
            <p:ph type="ftr" sz="quarter" idx="11"/>
          </p:nvPr>
        </p:nvSpPr>
        <p:spPr/>
        <p:txBody>
          <a:bodyPr/>
          <a:lstStyle/>
          <a:p>
            <a:r>
              <a:rPr lang="en-GB"/>
              <a:t>Author, Date, Presentation title, C0 classification</a:t>
            </a:r>
            <a:endParaRPr lang="en-GB" dirty="0"/>
          </a:p>
        </p:txBody>
      </p:sp>
      <p:sp>
        <p:nvSpPr>
          <p:cNvPr id="3" name="Slide Number Placeholder 2">
            <a:extLst>
              <a:ext uri="{FF2B5EF4-FFF2-40B4-BE49-F238E27FC236}">
                <a16:creationId xmlns:a16="http://schemas.microsoft.com/office/drawing/2014/main" id="{3B5A97BE-2430-4F8E-9AD3-442BAC7E4114}"/>
              </a:ext>
            </a:extLst>
          </p:cNvPr>
          <p:cNvSpPr>
            <a:spLocks noGrp="1"/>
          </p:cNvSpPr>
          <p:nvPr>
            <p:ph type="sldNum" sz="quarter" idx="12"/>
          </p:nvPr>
        </p:nvSpPr>
        <p:spPr/>
        <p:txBody>
          <a:bodyPr/>
          <a:lstStyle/>
          <a:p>
            <a:fld id="{8FF9B0DE-3FEB-4AA0-B465-B80EF7C1333D}" type="slidenum">
              <a:rPr lang="en-GB" smtClean="0"/>
              <a:t>4</a:t>
            </a:fld>
            <a:endParaRPr lang="en-GB" dirty="0"/>
          </a:p>
        </p:txBody>
      </p:sp>
      <p:sp>
        <p:nvSpPr>
          <p:cNvPr id="4" name="Title 3">
            <a:extLst>
              <a:ext uri="{FF2B5EF4-FFF2-40B4-BE49-F238E27FC236}">
                <a16:creationId xmlns:a16="http://schemas.microsoft.com/office/drawing/2014/main" id="{7263BB90-A608-41B7-942B-5072CE6305B6}"/>
              </a:ext>
            </a:extLst>
          </p:cNvPr>
          <p:cNvSpPr>
            <a:spLocks noGrp="1"/>
          </p:cNvSpPr>
          <p:nvPr>
            <p:ph type="title"/>
          </p:nvPr>
        </p:nvSpPr>
        <p:spPr/>
        <p:txBody>
          <a:bodyPr/>
          <a:lstStyle/>
          <a:p>
            <a:r>
              <a:rPr lang="en-US"/>
              <a:t>RCS MITM and File Transfer Vulnerabilities (2)</a:t>
            </a:r>
            <a:br>
              <a:rPr lang="en-US"/>
            </a:br>
            <a:r>
              <a:rPr lang="en-US" sz="2000" b="0"/>
              <a:t>CVD-2023-0075</a:t>
            </a:r>
            <a:endParaRPr lang="de-CH"/>
          </a:p>
        </p:txBody>
      </p:sp>
      <p:sp>
        <p:nvSpPr>
          <p:cNvPr id="5" name="Flowchart: Connector 4">
            <a:extLst>
              <a:ext uri="{FF2B5EF4-FFF2-40B4-BE49-F238E27FC236}">
                <a16:creationId xmlns:a16="http://schemas.microsoft.com/office/drawing/2014/main" id="{25272EAD-2DE5-AC12-C7A9-6636CB7077F4}"/>
              </a:ext>
            </a:extLst>
          </p:cNvPr>
          <p:cNvSpPr>
            <a:spLocks noChangeAspect="1"/>
          </p:cNvSpPr>
          <p:nvPr/>
        </p:nvSpPr>
        <p:spPr bwMode="gray">
          <a:xfrm>
            <a:off x="770503" y="423801"/>
            <a:ext cx="274320" cy="270466"/>
          </a:xfrm>
          <a:prstGeom prst="flowChartConnector">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0000"/>
              </a:lnSpc>
            </a:pPr>
            <a:endParaRPr lang="de-CH" sz="1600" dirty="0">
              <a:solidFill>
                <a:schemeClr val="tx1"/>
              </a:solidFill>
            </a:endParaRPr>
          </a:p>
        </p:txBody>
      </p:sp>
      <p:sp>
        <p:nvSpPr>
          <p:cNvPr id="15" name="TextBox 14">
            <a:extLst>
              <a:ext uri="{FF2B5EF4-FFF2-40B4-BE49-F238E27FC236}">
                <a16:creationId xmlns:a16="http://schemas.microsoft.com/office/drawing/2014/main" id="{C05E9647-91B8-B607-C982-463E067A5ECF}"/>
              </a:ext>
            </a:extLst>
          </p:cNvPr>
          <p:cNvSpPr txBox="1"/>
          <p:nvPr/>
        </p:nvSpPr>
        <p:spPr bwMode="gray">
          <a:xfrm>
            <a:off x="1199454" y="1295400"/>
            <a:ext cx="4439345" cy="5029200"/>
          </a:xfrm>
          <a:prstGeom prst="rect">
            <a:avLst/>
          </a:prstGeom>
        </p:spPr>
        <p:txBody>
          <a:bodyPr vert="horz" wrap="square" lIns="0" tIns="0" rIns="0" bIns="0" rtlCol="0">
            <a:noAutofit/>
          </a:bodyPr>
          <a:lstStyle/>
          <a:p>
            <a:pPr marL="0" marR="0" lvl="0" indent="0" defTabSz="914400" rtl="0" eaLnBrk="1" fontAlgn="auto" latinLnBrk="0" hangingPunct="1">
              <a:lnSpc>
                <a:spcPct val="110000"/>
              </a:lnSpc>
              <a:spcBef>
                <a:spcPts val="600"/>
              </a:spcBef>
              <a:spcAft>
                <a:spcPts val="0"/>
              </a:spcAft>
              <a:buClrTx/>
              <a:buSzTx/>
              <a:buFontTx/>
              <a:buNone/>
              <a:tabLst/>
              <a:defRPr/>
            </a:pPr>
            <a:r>
              <a:rPr kumimoji="0" lang="de-CH" sz="1600" b="1" i="0" u="none" strike="noStrike" kern="1200" cap="none" spc="0" normalizeH="0" baseline="0" noProof="0">
                <a:ln>
                  <a:noFill/>
                </a:ln>
                <a:solidFill>
                  <a:srgbClr val="0070C0"/>
                </a:solidFill>
                <a:effectLst/>
                <a:uLnTx/>
                <a:uFillTx/>
                <a:ea typeface="+mn-ea"/>
                <a:cs typeface="+mn-cs"/>
              </a:rPr>
              <a:t>2. RCS File Transfer URL Tampering Attack</a:t>
            </a:r>
          </a:p>
          <a:p>
            <a:pPr marL="180000" indent="-180000">
              <a:lnSpc>
                <a:spcPct val="110000"/>
              </a:lnSpc>
              <a:spcBef>
                <a:spcPts val="600"/>
              </a:spcBef>
              <a:buFont typeface="Arial" panose="020B0604020202020204" pitchFamily="34" charset="0"/>
              <a:buChar char="•"/>
            </a:pPr>
            <a:r>
              <a:rPr lang="en-US" sz="1600"/>
              <a:t>UE information leakage; UE storage and data depletion; DDoS of victim Server</a:t>
            </a:r>
          </a:p>
          <a:p>
            <a:pPr marL="180000" indent="-180000">
              <a:lnSpc>
                <a:spcPct val="110000"/>
              </a:lnSpc>
              <a:spcBef>
                <a:spcPts val="600"/>
              </a:spcBef>
              <a:buFont typeface="Arial" panose="020B0604020202020204" pitchFamily="34" charset="0"/>
              <a:buChar char="•"/>
            </a:pPr>
            <a:r>
              <a:rPr lang="en-US" sz="1600"/>
              <a:t>Exploits absence of </a:t>
            </a:r>
            <a:r>
              <a:rPr lang="en-US" sz="1600">
                <a:solidFill>
                  <a:srgbClr val="0070C0"/>
                </a:solidFill>
              </a:rPr>
              <a:t>thumbnail URL</a:t>
            </a:r>
            <a:r>
              <a:rPr lang="en-US" sz="1600"/>
              <a:t> validation in </a:t>
            </a:r>
            <a:r>
              <a:rPr lang="en-US" sz="1600">
                <a:solidFill>
                  <a:srgbClr val="0070C0"/>
                </a:solidFill>
              </a:rPr>
              <a:t>SIP MESSAGE XML body</a:t>
            </a:r>
          </a:p>
          <a:p>
            <a:pPr marL="180000" indent="-180000">
              <a:lnSpc>
                <a:spcPct val="110000"/>
              </a:lnSpc>
              <a:spcBef>
                <a:spcPts val="600"/>
              </a:spcBef>
              <a:buFont typeface="Arial" panose="020B0604020202020204" pitchFamily="34" charset="0"/>
              <a:buChar char="•"/>
            </a:pPr>
            <a:r>
              <a:rPr lang="en-US" sz="1600"/>
              <a:t>Attacker UE sends to victim XML body with manipulated thumbnail URL pointing to </a:t>
            </a:r>
            <a:r>
              <a:rPr lang="en-US" sz="1600">
                <a:solidFill>
                  <a:srgbClr val="0070C0"/>
                </a:solidFill>
              </a:rPr>
              <a:t>arbitrary Server </a:t>
            </a:r>
            <a:r>
              <a:rPr lang="en-US" sz="1600"/>
              <a:t>instead of </a:t>
            </a:r>
            <a:r>
              <a:rPr lang="en-US" sz="1600">
                <a:solidFill>
                  <a:srgbClr val="0070C0"/>
                </a:solidFill>
              </a:rPr>
              <a:t>RCS Content Server</a:t>
            </a:r>
          </a:p>
          <a:p>
            <a:pPr marL="180000" indent="-180000">
              <a:lnSpc>
                <a:spcPct val="110000"/>
              </a:lnSpc>
              <a:spcBef>
                <a:spcPts val="600"/>
              </a:spcBef>
              <a:buFont typeface="Arial" panose="020B0604020202020204" pitchFamily="34" charset="0"/>
              <a:buChar char="•"/>
            </a:pPr>
            <a:r>
              <a:rPr lang="en-US" sz="1600"/>
              <a:t>Victim UE automatically (no user action) accesses thumbnail URL, sending HTTP GET to arbitrary Server</a:t>
            </a:r>
          </a:p>
          <a:p>
            <a:pPr marL="180000" indent="-180000">
              <a:lnSpc>
                <a:spcPct val="110000"/>
              </a:lnSpc>
              <a:spcBef>
                <a:spcPts val="600"/>
              </a:spcBef>
              <a:buFont typeface="Arial" panose="020B0604020202020204" pitchFamily="34" charset="0"/>
              <a:buChar char="•"/>
            </a:pPr>
            <a:r>
              <a:rPr lang="en-US" sz="1600" b="1" i="1"/>
              <a:t>Outcome</a:t>
            </a:r>
            <a:r>
              <a:rPr lang="en-US" sz="1600"/>
              <a:t>: </a:t>
            </a:r>
            <a:r>
              <a:rPr lang="en-US" sz="1600">
                <a:solidFill>
                  <a:srgbClr val="FF0000"/>
                </a:solidFill>
              </a:rPr>
              <a:t>TBD</a:t>
            </a:r>
          </a:p>
        </p:txBody>
      </p:sp>
      <p:pic>
        <p:nvPicPr>
          <p:cNvPr id="16" name="Picture 15">
            <a:extLst>
              <a:ext uri="{FF2B5EF4-FFF2-40B4-BE49-F238E27FC236}">
                <a16:creationId xmlns:a16="http://schemas.microsoft.com/office/drawing/2014/main" id="{3A61D0C2-AE6D-8650-7231-FF26B6B203BE}"/>
              </a:ext>
            </a:extLst>
          </p:cNvPr>
          <p:cNvPicPr>
            <a:picLocks noChangeAspect="1"/>
          </p:cNvPicPr>
          <p:nvPr/>
        </p:nvPicPr>
        <p:blipFill>
          <a:blip r:embed="rId3"/>
          <a:stretch>
            <a:fillRect/>
          </a:stretch>
        </p:blipFill>
        <p:spPr>
          <a:xfrm>
            <a:off x="5852160" y="3853925"/>
            <a:ext cx="6262337" cy="778193"/>
          </a:xfrm>
          <a:prstGeom prst="rect">
            <a:avLst/>
          </a:prstGeom>
        </p:spPr>
      </p:pic>
      <p:sp>
        <p:nvSpPr>
          <p:cNvPr id="17" name="TextBox 16">
            <a:extLst>
              <a:ext uri="{FF2B5EF4-FFF2-40B4-BE49-F238E27FC236}">
                <a16:creationId xmlns:a16="http://schemas.microsoft.com/office/drawing/2014/main" id="{D677EAD3-CBA5-B2F9-0E60-2669581C9ADB}"/>
              </a:ext>
            </a:extLst>
          </p:cNvPr>
          <p:cNvSpPr txBox="1"/>
          <p:nvPr/>
        </p:nvSpPr>
        <p:spPr bwMode="gray">
          <a:xfrm>
            <a:off x="7063815" y="3416671"/>
            <a:ext cx="3962400" cy="356060"/>
          </a:xfrm>
          <a:prstGeom prst="rect">
            <a:avLst/>
          </a:prstGeom>
          <a:noFill/>
        </p:spPr>
        <p:txBody>
          <a:bodyPr wrap="square">
            <a:spAutoFit/>
          </a:bodyPr>
          <a:lstStyle/>
          <a:p>
            <a:pPr algn="ctr">
              <a:lnSpc>
                <a:spcPct val="110000"/>
              </a:lnSpc>
              <a:spcBef>
                <a:spcPts val="600"/>
              </a:spcBef>
            </a:pPr>
            <a:r>
              <a:rPr kumimoji="0" lang="de-CH" sz="1600" b="1" i="0" u="none" strike="noStrike" kern="1200" cap="none" spc="0" normalizeH="0" baseline="0" noProof="0">
                <a:ln>
                  <a:noFill/>
                </a:ln>
                <a:solidFill>
                  <a:srgbClr val="0070C0"/>
                </a:solidFill>
                <a:effectLst/>
                <a:uLnTx/>
                <a:uFillTx/>
                <a:ea typeface="+mn-ea"/>
                <a:cs typeface="+mn-cs"/>
              </a:rPr>
              <a:t>UE Storage &amp; Data Depletion</a:t>
            </a:r>
            <a:endParaRPr lang="de-CH" sz="1600" b="1">
              <a:solidFill>
                <a:srgbClr val="0070C0"/>
              </a:solidFill>
            </a:endParaRPr>
          </a:p>
        </p:txBody>
      </p:sp>
      <p:pic>
        <p:nvPicPr>
          <p:cNvPr id="19" name="Picture 18">
            <a:extLst>
              <a:ext uri="{FF2B5EF4-FFF2-40B4-BE49-F238E27FC236}">
                <a16:creationId xmlns:a16="http://schemas.microsoft.com/office/drawing/2014/main" id="{EB0F0317-A517-4622-4850-F3A05809ADB9}"/>
              </a:ext>
            </a:extLst>
          </p:cNvPr>
          <p:cNvPicPr>
            <a:picLocks noChangeAspect="1"/>
          </p:cNvPicPr>
          <p:nvPr/>
        </p:nvPicPr>
        <p:blipFill>
          <a:blip r:embed="rId4"/>
          <a:stretch>
            <a:fillRect/>
          </a:stretch>
        </p:blipFill>
        <p:spPr>
          <a:xfrm>
            <a:off x="5898069" y="1327126"/>
            <a:ext cx="6209036" cy="1736135"/>
          </a:xfrm>
          <a:prstGeom prst="rect">
            <a:avLst/>
          </a:prstGeom>
        </p:spPr>
      </p:pic>
      <p:pic>
        <p:nvPicPr>
          <p:cNvPr id="21" name="Picture 20">
            <a:extLst>
              <a:ext uri="{FF2B5EF4-FFF2-40B4-BE49-F238E27FC236}">
                <a16:creationId xmlns:a16="http://schemas.microsoft.com/office/drawing/2014/main" id="{6F44DB9A-880F-2A32-B00A-FBE86F1D68C9}"/>
              </a:ext>
            </a:extLst>
          </p:cNvPr>
          <p:cNvPicPr>
            <a:picLocks noChangeAspect="1"/>
          </p:cNvPicPr>
          <p:nvPr/>
        </p:nvPicPr>
        <p:blipFill>
          <a:blip r:embed="rId5"/>
          <a:stretch>
            <a:fillRect/>
          </a:stretch>
        </p:blipFill>
        <p:spPr>
          <a:xfrm>
            <a:off x="5930536" y="5318185"/>
            <a:ext cx="6159151" cy="1336578"/>
          </a:xfrm>
          <a:prstGeom prst="rect">
            <a:avLst/>
          </a:prstGeom>
        </p:spPr>
      </p:pic>
      <p:sp>
        <p:nvSpPr>
          <p:cNvPr id="22" name="TextBox 21">
            <a:extLst>
              <a:ext uri="{FF2B5EF4-FFF2-40B4-BE49-F238E27FC236}">
                <a16:creationId xmlns:a16="http://schemas.microsoft.com/office/drawing/2014/main" id="{30B28F79-9BBF-E901-0938-7F8AFC85AA76}"/>
              </a:ext>
            </a:extLst>
          </p:cNvPr>
          <p:cNvSpPr txBox="1"/>
          <p:nvPr/>
        </p:nvSpPr>
        <p:spPr bwMode="gray">
          <a:xfrm>
            <a:off x="7021387" y="4977365"/>
            <a:ext cx="3962400" cy="356060"/>
          </a:xfrm>
          <a:prstGeom prst="rect">
            <a:avLst/>
          </a:prstGeom>
          <a:noFill/>
        </p:spPr>
        <p:txBody>
          <a:bodyPr wrap="square">
            <a:spAutoFit/>
          </a:bodyPr>
          <a:lstStyle/>
          <a:p>
            <a:pPr algn="ctr">
              <a:lnSpc>
                <a:spcPct val="110000"/>
              </a:lnSpc>
              <a:spcBef>
                <a:spcPts val="600"/>
              </a:spcBef>
            </a:pPr>
            <a:r>
              <a:rPr kumimoji="0" lang="de-CH" sz="1600" b="1" i="0" u="none" strike="noStrike" kern="1200" cap="none" spc="0" normalizeH="0" baseline="0" noProof="0">
                <a:ln>
                  <a:noFill/>
                </a:ln>
                <a:solidFill>
                  <a:srgbClr val="0070C0"/>
                </a:solidFill>
                <a:effectLst/>
                <a:uLnTx/>
                <a:uFillTx/>
                <a:ea typeface="+mn-ea"/>
                <a:cs typeface="+mn-cs"/>
              </a:rPr>
              <a:t>DDoS of Victim Server</a:t>
            </a:r>
            <a:endParaRPr lang="de-CH" sz="1600" b="1">
              <a:solidFill>
                <a:srgbClr val="0070C0"/>
              </a:solidFill>
            </a:endParaRPr>
          </a:p>
        </p:txBody>
      </p:sp>
      <p:sp>
        <p:nvSpPr>
          <p:cNvPr id="23" name="TextBox 22">
            <a:extLst>
              <a:ext uri="{FF2B5EF4-FFF2-40B4-BE49-F238E27FC236}">
                <a16:creationId xmlns:a16="http://schemas.microsoft.com/office/drawing/2014/main" id="{FA54AD74-65FF-7524-F2AA-F86519905276}"/>
              </a:ext>
            </a:extLst>
          </p:cNvPr>
          <p:cNvSpPr txBox="1"/>
          <p:nvPr/>
        </p:nvSpPr>
        <p:spPr bwMode="gray">
          <a:xfrm>
            <a:off x="6937483" y="955820"/>
            <a:ext cx="3962400" cy="356060"/>
          </a:xfrm>
          <a:prstGeom prst="rect">
            <a:avLst/>
          </a:prstGeom>
          <a:noFill/>
        </p:spPr>
        <p:txBody>
          <a:bodyPr wrap="square">
            <a:spAutoFit/>
          </a:bodyPr>
          <a:lstStyle/>
          <a:p>
            <a:pPr algn="ctr">
              <a:lnSpc>
                <a:spcPct val="110000"/>
              </a:lnSpc>
              <a:spcBef>
                <a:spcPts val="600"/>
              </a:spcBef>
            </a:pPr>
            <a:r>
              <a:rPr lang="de-CH" sz="1600" b="1">
                <a:solidFill>
                  <a:srgbClr val="0070C0"/>
                </a:solidFill>
                <a:sym typeface="Wingdings" panose="05000000000000000000" pitchFamily="2" charset="2"/>
              </a:rPr>
              <a:t>U</a:t>
            </a:r>
            <a:r>
              <a:rPr kumimoji="0" lang="de-CH" sz="1600" b="1" i="0" u="none" strike="noStrike" kern="1200" cap="none" spc="0" normalizeH="0" baseline="0" noProof="0">
                <a:ln>
                  <a:noFill/>
                </a:ln>
                <a:solidFill>
                  <a:srgbClr val="0070C0"/>
                </a:solidFill>
                <a:effectLst/>
                <a:uLnTx/>
                <a:uFillTx/>
                <a:ea typeface="+mn-ea"/>
                <a:cs typeface="+mn-cs"/>
              </a:rPr>
              <a:t>E Information Leakage</a:t>
            </a:r>
            <a:endParaRPr lang="de-CH" sz="1600" b="1">
              <a:solidFill>
                <a:srgbClr val="0070C0"/>
              </a:solidFill>
            </a:endParaRPr>
          </a:p>
        </p:txBody>
      </p:sp>
    </p:spTree>
    <p:extLst>
      <p:ext uri="{BB962C8B-B14F-4D97-AF65-F5344CB8AC3E}">
        <p14:creationId xmlns:p14="http://schemas.microsoft.com/office/powerpoint/2010/main" val="3079575773"/>
      </p:ext>
    </p:extLst>
  </p:cSld>
  <p:clrMapOvr>
    <a:masterClrMapping/>
  </p:clrMapOvr>
</p:sld>
</file>

<file path=ppt/theme/theme1.xml><?xml version="1.0" encoding="utf-8"?>
<a:theme xmlns:a="http://schemas.openxmlformats.org/drawingml/2006/main" name="Swisscom Master 16:9">
  <a:themeElements>
    <a:clrScheme name="Swisscom Office">
      <a:dk1>
        <a:srgbClr val="333333"/>
      </a:dk1>
      <a:lt1>
        <a:sysClr val="window" lastClr="FFFFFF"/>
      </a:lt1>
      <a:dk2>
        <a:srgbClr val="DD1122"/>
      </a:dk2>
      <a:lt2>
        <a:srgbClr val="001155"/>
      </a:lt2>
      <a:accent1>
        <a:srgbClr val="001155"/>
      </a:accent1>
      <a:accent2>
        <a:srgbClr val="11AAFF"/>
      </a:accent2>
      <a:accent3>
        <a:srgbClr val="0851DA"/>
      </a:accent3>
      <a:accent4>
        <a:srgbClr val="5C5C5C"/>
      </a:accent4>
      <a:accent5>
        <a:srgbClr val="858585"/>
      </a:accent5>
      <a:accent6>
        <a:srgbClr val="C1C1C1"/>
      </a:accent6>
      <a:hlink>
        <a:srgbClr val="11AAFF"/>
      </a:hlink>
      <a:folHlink>
        <a:srgbClr val="333333"/>
      </a:folHlink>
    </a:clrScheme>
    <a:fontScheme name="Benutzerdefiniert 6">
      <a:majorFont>
        <a:latin typeface="TheSans Swisscom Light"/>
        <a:ea typeface=""/>
        <a:cs typeface=""/>
      </a:majorFont>
      <a:minorFont>
        <a:latin typeface="TheSans Swisscom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gray">
        <a:solidFill>
          <a:schemeClr val="bg1"/>
        </a:solidFill>
        <a:ln w="6350">
          <a:solidFill>
            <a:schemeClr val="tx1"/>
          </a:solidFill>
        </a:ln>
      </a:spPr>
      <a:bodyPr rtlCol="0" anchor="ctr"/>
      <a:lstStyle>
        <a:defPPr algn="ctr">
          <a:lnSpc>
            <a:spcPct val="110000"/>
          </a:lnSpc>
          <a:defRPr sz="1600" dirty="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bwMode="gray">
        <a:ln w="6350">
          <a:solidFill>
            <a:schemeClr val="tx1"/>
          </a:solidFill>
        </a:ln>
      </a:spPr>
      <a:bodyPr/>
      <a:lstStyle/>
      <a:style>
        <a:lnRef idx="1">
          <a:schemeClr val="accent1"/>
        </a:lnRef>
        <a:fillRef idx="0">
          <a:schemeClr val="accent1"/>
        </a:fillRef>
        <a:effectRef idx="0">
          <a:schemeClr val="accent1"/>
        </a:effectRef>
        <a:fontRef idx="minor">
          <a:schemeClr val="tx1"/>
        </a:fontRef>
      </a:style>
    </a:lnDef>
    <a:txDef>
      <a:spPr bwMode="gray"/>
      <a:bodyPr vert="horz" wrap="none" lIns="0" tIns="0" rIns="0" bIns="0" rtlCol="0">
        <a:noAutofit/>
      </a:bodyPr>
      <a:lstStyle>
        <a:defPPr marL="180000" indent="-180000" algn="l">
          <a:lnSpc>
            <a:spcPct val="110000"/>
          </a:lnSpc>
          <a:buFont typeface="Arial" panose="020B0604020202020204" pitchFamily="34" charset="0"/>
          <a:buChar char="•"/>
          <a:defRPr sz="1600" dirty="0"/>
        </a:defPPr>
      </a:lstStyle>
    </a:txDef>
  </a:objectDefaults>
  <a:extraClrSchemeLst/>
  <a:custClrLst>
    <a:custClr name="Pink">
      <a:srgbClr val="E61E64"/>
    </a:custClr>
    <a:custClr name="Orchid">
      <a:srgbClr val="A63297"/>
    </a:custClr>
    <a:custClr name="Iris">
      <a:srgbClr val="5944C6"/>
    </a:custClr>
    <a:custClr name="Dark Blue">
      <a:srgbClr val="1781E3"/>
    </a:custClr>
    <a:custClr name="Turquoise">
      <a:srgbClr val="0EABA9"/>
    </a:custClr>
    <a:custClr name="Aluminium">
      <a:srgbClr val="DDE3E7"/>
    </a:custClr>
    <a:custClr name="Horizon">
      <a:srgbClr val="EEF3F6"/>
    </a:custClr>
  </a:custClrLst>
  <a:extLst>
    <a:ext uri="{05A4C25C-085E-4340-85A3-A5531E510DB2}">
      <thm15:themeFamily xmlns:thm15="http://schemas.microsoft.com/office/thememl/2012/main" name="Präsentation1" id="{C8DD32B6-862C-4E00-AB40-682586D506A8}" vid="{A68E113B-0F9F-4AEF-923E-A48B9A9CEC1B}"/>
    </a:ext>
  </a:extLst>
</a:theme>
</file>

<file path=ppt/theme/theme2.xml><?xml version="1.0" encoding="utf-8"?>
<a:theme xmlns:a="http://schemas.openxmlformats.org/drawingml/2006/main" name="Office">
  <a:themeElements>
    <a:clrScheme name="Swisscom Office">
      <a:dk1>
        <a:srgbClr val="333333"/>
      </a:dk1>
      <a:lt1>
        <a:sysClr val="window" lastClr="FFFFFF"/>
      </a:lt1>
      <a:dk2>
        <a:srgbClr val="DD1122"/>
      </a:dk2>
      <a:lt2>
        <a:srgbClr val="001155"/>
      </a:lt2>
      <a:accent1>
        <a:srgbClr val="001155"/>
      </a:accent1>
      <a:accent2>
        <a:srgbClr val="11AAFF"/>
      </a:accent2>
      <a:accent3>
        <a:srgbClr val="0851DA"/>
      </a:accent3>
      <a:accent4>
        <a:srgbClr val="5C5C5C"/>
      </a:accent4>
      <a:accent5>
        <a:srgbClr val="858585"/>
      </a:accent5>
      <a:accent6>
        <a:srgbClr val="C1C1C1"/>
      </a:accent6>
      <a:hlink>
        <a:srgbClr val="11AAFF"/>
      </a:hlink>
      <a:folHlink>
        <a:srgbClr val="333333"/>
      </a:folHlink>
    </a:clrScheme>
    <a:fontScheme name="Swisscom">
      <a:majorFont>
        <a:latin typeface="TheSans Swisscom"/>
        <a:ea typeface=""/>
        <a:cs typeface=""/>
      </a:majorFont>
      <a:minorFont>
        <a:latin typeface="TheSans Swisscom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a:themeElements>
    <a:clrScheme name="Swisscom Office">
      <a:dk1>
        <a:srgbClr val="333333"/>
      </a:dk1>
      <a:lt1>
        <a:sysClr val="window" lastClr="FFFFFF"/>
      </a:lt1>
      <a:dk2>
        <a:srgbClr val="DD1122"/>
      </a:dk2>
      <a:lt2>
        <a:srgbClr val="001155"/>
      </a:lt2>
      <a:accent1>
        <a:srgbClr val="001155"/>
      </a:accent1>
      <a:accent2>
        <a:srgbClr val="1781E3"/>
      </a:accent2>
      <a:accent3>
        <a:srgbClr val="11AAFF"/>
      </a:accent3>
      <a:accent4>
        <a:srgbClr val="5C5C5C"/>
      </a:accent4>
      <a:accent5>
        <a:srgbClr val="858585"/>
      </a:accent5>
      <a:accent6>
        <a:srgbClr val="C1C1C1"/>
      </a:accent6>
      <a:hlink>
        <a:srgbClr val="11AAFF"/>
      </a:hlink>
      <a:folHlink>
        <a:srgbClr val="333333"/>
      </a:folHlink>
    </a:clrScheme>
    <a:fontScheme name="Swisscom">
      <a:majorFont>
        <a:latin typeface="TheSans Swisscom"/>
        <a:ea typeface=""/>
        <a:cs typeface=""/>
      </a:majorFont>
      <a:minorFont>
        <a:latin typeface="TheSans Swisscom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47C69D4667322E41A667F7C853E406C4" ma:contentTypeVersion="18" ma:contentTypeDescription="Create a new document." ma:contentTypeScope="" ma:versionID="bfb9d0aef746f3a7a70e30f6b3b4813e">
  <xsd:schema xmlns:xsd="http://www.w3.org/2001/XMLSchema" xmlns:xs="http://www.w3.org/2001/XMLSchema" xmlns:p="http://schemas.microsoft.com/office/2006/metadata/properties" xmlns:ns2="e3028f85-eec3-4b06-825f-897abbbc1cf4" xmlns:ns3="22663fee-0619-42f5-b8eb-3589482ac16f" targetNamespace="http://schemas.microsoft.com/office/2006/metadata/properties" ma:root="true" ma:fieldsID="3982825a7f794bd896bcdb4ab2ccaa95" ns2:_="" ns3:_="">
    <xsd:import namespace="e3028f85-eec3-4b06-825f-897abbbc1cf4"/>
    <xsd:import namespace="22663fee-0619-42f5-b8eb-3589482ac16f"/>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LengthInSeconds" minOccurs="0"/>
                <xsd:element ref="ns2:MediaServiceLocation" minOccurs="0"/>
                <xsd:element ref="ns2:MediaServiceOCR" minOccurs="0"/>
                <xsd:element ref="ns2:MediaServiceGenerationTime" minOccurs="0"/>
                <xsd:element ref="ns2:MediaServiceEventHashCode" minOccurs="0"/>
                <xsd:element ref="ns3:SharedWithUsers" minOccurs="0"/>
                <xsd:element ref="ns3:SharedWithDetails" minOccurs="0"/>
                <xsd:element ref="ns2:lcf76f155ced4ddcb4097134ff3c332f" minOccurs="0"/>
                <xsd:element ref="ns3:TaxCatchAll" minOccurs="0"/>
                <xsd:element ref="ns2:MediaServiceSearchProperties"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3028f85-eec3-4b06-825f-897abbbc1cf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LengthInSeconds" ma:index="13" nillable="true" ma:displayName="Length (seconds)" ma:internalName="MediaLengthInSeconds" ma:readOnly="true">
      <xsd:simpleType>
        <xsd:restriction base="dms:Unknown"/>
      </xsd:simpleType>
    </xsd:element>
    <xsd:element name="MediaServiceLocation" ma:index="14" nillable="true" ma:displayName="Location" ma:internalName="MediaServiceLocation"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25753fd0-9459-4d0f-88c0-ca0a903db4fc" ma:termSetId="09814cd3-568e-fe90-9814-8d621ff8fb84" ma:anchorId="fba54fb3-c3e1-fe81-a776-ca4b69148c4d" ma:open="true" ma:isKeyword="false">
      <xsd:complexType>
        <xsd:sequence>
          <xsd:element ref="pc:Terms" minOccurs="0" maxOccurs="1"/>
        </xsd:sequence>
      </xsd:complexType>
    </xsd:element>
    <xsd:element name="MediaServiceSearchProperties" ma:index="23" nillable="true" ma:displayName="MediaServiceSearchProperties" ma:hidden="true" ma:internalName="MediaServiceSearchProperties" ma:readOnly="true">
      <xsd:simpleType>
        <xsd:restriction base="dms:Note"/>
      </xsd:simple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22663fee-0619-42f5-b8eb-3589482ac16f"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e97d111a-9a71-44f6-a947-72dbbad98fc5}" ma:internalName="TaxCatchAll" ma:showField="CatchAllData" ma:web="22663fee-0619-42f5-b8eb-3589482ac16f">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TaxCatchAll xmlns="22663fee-0619-42f5-b8eb-3589482ac16f" xsi:nil="true"/>
    <lcf76f155ced4ddcb4097134ff3c332f xmlns="e3028f85-eec3-4b06-825f-897abbbc1cf4">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76DAD4AF-EABA-4472-8913-8A6D5696CF53}">
  <ds:schemaRefs>
    <ds:schemaRef ds:uri="http://schemas.microsoft.com/sharepoint/v3/contenttype/forms"/>
  </ds:schemaRefs>
</ds:datastoreItem>
</file>

<file path=customXml/itemProps2.xml><?xml version="1.0" encoding="utf-8"?>
<ds:datastoreItem xmlns:ds="http://schemas.openxmlformats.org/officeDocument/2006/customXml" ds:itemID="{FFA9070F-B9EA-46F3-B052-7421DA4F3FB0}"/>
</file>

<file path=customXml/itemProps3.xml><?xml version="1.0" encoding="utf-8"?>
<ds:datastoreItem xmlns:ds="http://schemas.openxmlformats.org/officeDocument/2006/customXml" ds:itemID="{DF02A415-166D-44C2-8D5E-9DE165A7DEAD}">
  <ds:schemaRefs>
    <ds:schemaRef ds:uri="http://schemas.openxmlformats.org/package/2006/metadata/core-properties"/>
    <ds:schemaRef ds:uri="cadd9d51-b4e1-4ebb-8ccb-e3d00d813d2b"/>
    <ds:schemaRef ds:uri="http://schemas.microsoft.com/office/2006/documentManagement/types"/>
    <ds:schemaRef ds:uri="http://schemas.microsoft.com/office/infopath/2007/PartnerControls"/>
    <ds:schemaRef ds:uri="http://purl.org/dc/elements/1.1/"/>
    <ds:schemaRef ds:uri="http://schemas.microsoft.com/office/2006/metadata/properties"/>
    <ds:schemaRef ds:uri="http://purl.org/dc/terms/"/>
    <ds:schemaRef ds:uri="de18cdf5-d6b6-4134-9229-fcdafd412337"/>
    <ds:schemaRef ds:uri="http://www.w3.org/XML/1998/namespace"/>
    <ds:schemaRef ds:uri="http://purl.org/dc/dcmitype/"/>
  </ds:schemaRefs>
</ds:datastoreItem>
</file>

<file path=docMetadata/LabelInfo.xml><?xml version="1.0" encoding="utf-8"?>
<clbl:labelList xmlns:clbl="http://schemas.microsoft.com/office/2020/mipLabelMetadata">
  <clbl:label id="{2e1fccfb-80ca-4fe1-a574-1516544edb53}" enabled="1" method="Standard" siteId="{364e5b87-c1c7-420d-9bee-c35d19b557a1}" removed="0"/>
</clbl:labelList>
</file>

<file path=docProps/app.xml><?xml version="1.0" encoding="utf-8"?>
<Properties xmlns="http://schemas.openxmlformats.org/officeDocument/2006/extended-properties" xmlns:vt="http://schemas.openxmlformats.org/officeDocument/2006/docPropsVTypes">
  <Template>11_Presentation</Template>
  <TotalTime>0</TotalTime>
  <Words>1386</Words>
  <Application>Microsoft Office PowerPoint</Application>
  <PresentationFormat>Widescreen</PresentationFormat>
  <Paragraphs>103</Paragraphs>
  <Slides>4</Slides>
  <Notes>4</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4</vt:i4>
      </vt:variant>
    </vt:vector>
  </HeadingPairs>
  <TitlesOfParts>
    <vt:vector size="11" baseType="lpstr">
      <vt:lpstr>MS Gothic</vt:lpstr>
      <vt:lpstr>PMingLiU</vt:lpstr>
      <vt:lpstr>Arial</vt:lpstr>
      <vt:lpstr>Calibri</vt:lpstr>
      <vt:lpstr>Symbol</vt:lpstr>
      <vt:lpstr>TheSans Swisscom Light</vt:lpstr>
      <vt:lpstr>Swisscom Master 16:9</vt:lpstr>
      <vt:lpstr>RCS File Transfer Vulnerabilities - XCAP Exploitation (1) CVD-2023-0074</vt:lpstr>
      <vt:lpstr>RCS File Transfer Vulnerabilities - XCAP Exploitation (2) CVD-2023-0074</vt:lpstr>
      <vt:lpstr>RCS MITM and File Transfer Vulnerabilities (1) CVD-2023-0075</vt:lpstr>
      <vt:lpstr>RCS MITM and File Transfer Vulnerabilities (2) CVD-2023-0075</vt:lpstr>
    </vt:vector>
  </TitlesOfParts>
  <Company>Swisscom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5G Security Evolution</dc:title>
  <dc:creator>Paryev Vadim, GSE-SDE</dc:creator>
  <dc:description>Office 2016</dc:description>
  <cp:lastModifiedBy>Paryev Vadim, GSA-GSE-SEL</cp:lastModifiedBy>
  <cp:revision>238</cp:revision>
  <dcterms:created xsi:type="dcterms:W3CDTF">2020-09-21T17:08:31Z</dcterms:created>
  <dcterms:modified xsi:type="dcterms:W3CDTF">2023-10-12T08:50:55Z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0x010100C72B9999C8228649A285D9E8BD4B2B5C</vt:lpwstr>
  </property>
  <property fmtid="{D5CDD505-2E9C-101B-9397-08002B2CF9AE}" pid="3" name="MSIP_Label_2e1fccfb-80ca-4fe1-a574-1516544edb53_Enabled">
    <vt:lpwstr>true</vt:lpwstr>
  </property>
  <property fmtid="{D5CDD505-2E9C-101B-9397-08002B2CF9AE}" pid="4" name="MSIP_Label_2e1fccfb-80ca-4fe1-a574-1516544edb53_SetDate">
    <vt:lpwstr>2023-06-15T12:32:31Z</vt:lpwstr>
  </property>
  <property fmtid="{D5CDD505-2E9C-101B-9397-08002B2CF9AE}" pid="5" name="MSIP_Label_2e1fccfb-80ca-4fe1-a574-1516544edb53_Method">
    <vt:lpwstr>Standard</vt:lpwstr>
  </property>
  <property fmtid="{D5CDD505-2E9C-101B-9397-08002B2CF9AE}" pid="6" name="MSIP_Label_2e1fccfb-80ca-4fe1-a574-1516544edb53_Name">
    <vt:lpwstr>C2 Internal</vt:lpwstr>
  </property>
  <property fmtid="{D5CDD505-2E9C-101B-9397-08002B2CF9AE}" pid="7" name="MSIP_Label_2e1fccfb-80ca-4fe1-a574-1516544edb53_SiteId">
    <vt:lpwstr>364e5b87-c1c7-420d-9bee-c35d19b557a1</vt:lpwstr>
  </property>
  <property fmtid="{D5CDD505-2E9C-101B-9397-08002B2CF9AE}" pid="8" name="MSIP_Label_2e1fccfb-80ca-4fe1-a574-1516544edb53_ContentBits">
    <vt:lpwstr>0</vt:lpwstr>
  </property>
  <property fmtid="{D5CDD505-2E9C-101B-9397-08002B2CF9AE}" pid="9" name="Sensitivity">
    <vt:lpwstr>C2 General</vt:lpwstr>
  </property>
  <property fmtid="{D5CDD505-2E9C-101B-9397-08002B2CF9AE}" pid="10" name="MediaServiceImageTags">
    <vt:lpwstr/>
  </property>
</Properties>
</file>